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heme/theme4.xml" ContentType="application/vnd.openxmlformats-officedocument.theme+xml"/>
  <Override PartName="/ppt/theme/theme5.xml" ContentType="application/vnd.openxmlformats-officedocument.theme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738" r:id="rId2"/>
    <p:sldMasterId id="2147483743" r:id="rId3"/>
  </p:sldMasterIdLst>
  <p:notesMasterIdLst>
    <p:notesMasterId r:id="rId24"/>
  </p:notesMasterIdLst>
  <p:handoutMasterIdLst>
    <p:handoutMasterId r:id="rId25"/>
  </p:handoutMasterIdLst>
  <p:sldIdLst>
    <p:sldId id="457" r:id="rId4"/>
    <p:sldId id="256" r:id="rId5"/>
    <p:sldId id="465" r:id="rId6"/>
    <p:sldId id="466" r:id="rId7"/>
    <p:sldId id="470" r:id="rId8"/>
    <p:sldId id="259" r:id="rId9"/>
    <p:sldId id="391" r:id="rId10"/>
    <p:sldId id="459" r:id="rId11"/>
    <p:sldId id="460" r:id="rId12"/>
    <p:sldId id="461" r:id="rId13"/>
    <p:sldId id="462" r:id="rId14"/>
    <p:sldId id="463" r:id="rId15"/>
    <p:sldId id="444" r:id="rId16"/>
    <p:sldId id="268" r:id="rId17"/>
    <p:sldId id="458" r:id="rId18"/>
    <p:sldId id="464" r:id="rId19"/>
    <p:sldId id="467" r:id="rId20"/>
    <p:sldId id="468" r:id="rId21"/>
    <p:sldId id="469" r:id="rId22"/>
    <p:sldId id="446" r:id="rId23"/>
  </p:sldIdLst>
  <p:sldSz cx="12192000" cy="6858000"/>
  <p:notesSz cx="6858000" cy="9144000"/>
  <p:custDataLst>
    <p:tags r:id="rId2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0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w c" initials="sc" lastIdx="1" clrIdx="0">
    <p:extLst>
      <p:ext uri="{19B8F6BF-5375-455C-9EA6-DF929625EA0E}">
        <p15:presenceInfo xmlns:p15="http://schemas.microsoft.com/office/powerpoint/2012/main" userId="42f1fea886cc339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3B6BA"/>
    <a:srgbClr val="9F8C61"/>
    <a:srgbClr val="C5CED8"/>
    <a:srgbClr val="889BAE"/>
    <a:srgbClr val="BDB093"/>
    <a:srgbClr val="212129"/>
    <a:srgbClr val="373745"/>
    <a:srgbClr val="2D48AA"/>
    <a:srgbClr val="395BCB"/>
    <a:srgbClr val="3FA9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778" autoAdjust="0"/>
    <p:restoredTop sz="95495" autoAdjust="0"/>
  </p:normalViewPr>
  <p:slideViewPr>
    <p:cSldViewPr snapToGrid="0" showGuides="1">
      <p:cViewPr varScale="1">
        <p:scale>
          <a:sx n="85" d="100"/>
          <a:sy n="85" d="100"/>
        </p:scale>
        <p:origin x="451" y="58"/>
      </p:cViewPr>
      <p:guideLst>
        <p:guide orient="horz" pos="2308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tags" Target="tags/tag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2024/11/15</a:t>
            </a:fld>
            <a:endParaRPr lang="zh-CN" altLang="en-US"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‹#›</a:t>
            </a:fld>
            <a:endParaRPr lang="zh-CN" altLang="en-US"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3326845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defRPr>
            </a:lvl1pPr>
          </a:lstStyle>
          <a:p>
            <a:fld id="{D2A48B96-639E-45A3-A0BA-2464DFDB1FAA}" type="datetimeFigureOut">
              <a:rPr lang="zh-CN" altLang="en-US" smtClean="0"/>
              <a:t>2024/11/15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defRPr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560223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思源黑体 CN Normal" panose="020B0400000000000000" charset="-122"/>
        <a:ea typeface="思源黑体 CN Normal" panose="020B0400000000000000" charset="-122"/>
        <a:cs typeface="思源黑体 CN Normal" panose="020B0400000000000000" charset="-122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思源黑体 CN Normal" panose="020B0400000000000000" charset="-122"/>
        <a:ea typeface="思源黑体 CN Normal" panose="020B0400000000000000" charset="-122"/>
        <a:cs typeface="思源黑体 CN Normal" panose="020B0400000000000000" charset="-122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思源黑体 CN Normal" panose="020B0400000000000000" charset="-122"/>
        <a:ea typeface="思源黑体 CN Normal" panose="020B0400000000000000" charset="-122"/>
        <a:cs typeface="思源黑体 CN Normal" panose="020B0400000000000000" charset="-122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思源黑体 CN Normal" panose="020B0400000000000000" charset="-122"/>
        <a:ea typeface="思源黑体 CN Normal" panose="020B0400000000000000" charset="-122"/>
        <a:cs typeface="思源黑体 CN Normal" panose="020B0400000000000000" charset="-122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思源黑体 CN Normal" panose="020B0400000000000000" charset="-122"/>
        <a:ea typeface="思源黑体 CN Normal" panose="020B0400000000000000" charset="-122"/>
        <a:cs typeface="思源黑体 CN Normal" panose="020B0400000000000000" charset="-122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10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2.xml"/><Relationship Id="rId4" Type="http://schemas.openxmlformats.org/officeDocument/2006/relationships/tags" Target="../tags/tag1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62.xml"/><Relationship Id="rId2" Type="http://schemas.openxmlformats.org/officeDocument/2006/relationships/tags" Target="../tags/tag61.xml"/><Relationship Id="rId1" Type="http://schemas.openxmlformats.org/officeDocument/2006/relationships/tags" Target="../tags/tag60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64.xml"/><Relationship Id="rId4" Type="http://schemas.openxmlformats.org/officeDocument/2006/relationships/tags" Target="../tags/tag63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67.xml"/><Relationship Id="rId2" Type="http://schemas.openxmlformats.org/officeDocument/2006/relationships/tags" Target="../tags/tag66.xml"/><Relationship Id="rId1" Type="http://schemas.openxmlformats.org/officeDocument/2006/relationships/tags" Target="../tags/tag65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68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tags" Target="../tags/tag71.xml"/><Relationship Id="rId2" Type="http://schemas.openxmlformats.org/officeDocument/2006/relationships/tags" Target="../tags/tag70.xml"/><Relationship Id="rId1" Type="http://schemas.openxmlformats.org/officeDocument/2006/relationships/tags" Target="../tags/tag69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73.xml"/><Relationship Id="rId4" Type="http://schemas.openxmlformats.org/officeDocument/2006/relationships/tags" Target="../tags/tag7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tags" Target="../tags/tag87.xml"/><Relationship Id="rId13" Type="http://schemas.openxmlformats.org/officeDocument/2006/relationships/tags" Target="../tags/tag92.xml"/><Relationship Id="rId3" Type="http://schemas.openxmlformats.org/officeDocument/2006/relationships/tags" Target="../tags/tag82.xml"/><Relationship Id="rId7" Type="http://schemas.openxmlformats.org/officeDocument/2006/relationships/tags" Target="../tags/tag86.xml"/><Relationship Id="rId12" Type="http://schemas.openxmlformats.org/officeDocument/2006/relationships/tags" Target="../tags/tag91.xml"/><Relationship Id="rId17" Type="http://schemas.openxmlformats.org/officeDocument/2006/relationships/image" Target="../media/image4.png"/><Relationship Id="rId2" Type="http://schemas.openxmlformats.org/officeDocument/2006/relationships/tags" Target="../tags/tag81.xml"/><Relationship Id="rId16" Type="http://schemas.openxmlformats.org/officeDocument/2006/relationships/slideMaster" Target="../slideMasters/slideMaster3.xml"/><Relationship Id="rId1" Type="http://schemas.openxmlformats.org/officeDocument/2006/relationships/tags" Target="../tags/tag80.xml"/><Relationship Id="rId6" Type="http://schemas.openxmlformats.org/officeDocument/2006/relationships/tags" Target="../tags/tag85.xml"/><Relationship Id="rId11" Type="http://schemas.openxmlformats.org/officeDocument/2006/relationships/tags" Target="../tags/tag90.xml"/><Relationship Id="rId5" Type="http://schemas.openxmlformats.org/officeDocument/2006/relationships/tags" Target="../tags/tag84.xml"/><Relationship Id="rId15" Type="http://schemas.openxmlformats.org/officeDocument/2006/relationships/tags" Target="../tags/tag94.xml"/><Relationship Id="rId10" Type="http://schemas.openxmlformats.org/officeDocument/2006/relationships/tags" Target="../tags/tag89.xml"/><Relationship Id="rId4" Type="http://schemas.openxmlformats.org/officeDocument/2006/relationships/tags" Target="../tags/tag83.xml"/><Relationship Id="rId9" Type="http://schemas.openxmlformats.org/officeDocument/2006/relationships/tags" Target="../tags/tag88.xml"/><Relationship Id="rId14" Type="http://schemas.openxmlformats.org/officeDocument/2006/relationships/tags" Target="../tags/tag93.xml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tags" Target="../tags/tag102.xml"/><Relationship Id="rId3" Type="http://schemas.openxmlformats.org/officeDocument/2006/relationships/tags" Target="../tags/tag97.xml"/><Relationship Id="rId7" Type="http://schemas.openxmlformats.org/officeDocument/2006/relationships/tags" Target="../tags/tag101.xml"/><Relationship Id="rId12" Type="http://schemas.openxmlformats.org/officeDocument/2006/relationships/image" Target="../media/image5.jpeg"/><Relationship Id="rId2" Type="http://schemas.openxmlformats.org/officeDocument/2006/relationships/tags" Target="../tags/tag96.xml"/><Relationship Id="rId1" Type="http://schemas.openxmlformats.org/officeDocument/2006/relationships/tags" Target="../tags/tag95.xml"/><Relationship Id="rId6" Type="http://schemas.openxmlformats.org/officeDocument/2006/relationships/tags" Target="../tags/tag100.xml"/><Relationship Id="rId11" Type="http://schemas.openxmlformats.org/officeDocument/2006/relationships/slideMaster" Target="../slideMasters/slideMaster3.xml"/><Relationship Id="rId5" Type="http://schemas.openxmlformats.org/officeDocument/2006/relationships/tags" Target="../tags/tag99.xml"/><Relationship Id="rId10" Type="http://schemas.openxmlformats.org/officeDocument/2006/relationships/tags" Target="../tags/tag104.xml"/><Relationship Id="rId4" Type="http://schemas.openxmlformats.org/officeDocument/2006/relationships/tags" Target="../tags/tag98.xml"/><Relationship Id="rId9" Type="http://schemas.openxmlformats.org/officeDocument/2006/relationships/tags" Target="../tags/tag103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tags" Target="../tags/tag107.xml"/><Relationship Id="rId7" Type="http://schemas.openxmlformats.org/officeDocument/2006/relationships/image" Target="../media/image6.png"/><Relationship Id="rId2" Type="http://schemas.openxmlformats.org/officeDocument/2006/relationships/tags" Target="../tags/tag106.xml"/><Relationship Id="rId1" Type="http://schemas.openxmlformats.org/officeDocument/2006/relationships/tags" Target="../tags/tag105.xml"/><Relationship Id="rId6" Type="http://schemas.openxmlformats.org/officeDocument/2006/relationships/slideMaster" Target="../slideMasters/slideMaster3.xml"/><Relationship Id="rId5" Type="http://schemas.openxmlformats.org/officeDocument/2006/relationships/tags" Target="../tags/tag109.xml"/><Relationship Id="rId4" Type="http://schemas.openxmlformats.org/officeDocument/2006/relationships/tags" Target="../tags/tag108.xml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tags" Target="../tags/tag117.xml"/><Relationship Id="rId13" Type="http://schemas.openxmlformats.org/officeDocument/2006/relationships/image" Target="../media/image5.jpeg"/><Relationship Id="rId3" Type="http://schemas.openxmlformats.org/officeDocument/2006/relationships/tags" Target="../tags/tag112.xml"/><Relationship Id="rId7" Type="http://schemas.openxmlformats.org/officeDocument/2006/relationships/tags" Target="../tags/tag116.xml"/><Relationship Id="rId12" Type="http://schemas.openxmlformats.org/officeDocument/2006/relationships/slideMaster" Target="../slideMasters/slideMaster3.xml"/><Relationship Id="rId2" Type="http://schemas.openxmlformats.org/officeDocument/2006/relationships/tags" Target="../tags/tag111.xml"/><Relationship Id="rId1" Type="http://schemas.openxmlformats.org/officeDocument/2006/relationships/tags" Target="../tags/tag110.xml"/><Relationship Id="rId6" Type="http://schemas.openxmlformats.org/officeDocument/2006/relationships/tags" Target="../tags/tag115.xml"/><Relationship Id="rId11" Type="http://schemas.openxmlformats.org/officeDocument/2006/relationships/tags" Target="../tags/tag120.xml"/><Relationship Id="rId5" Type="http://schemas.openxmlformats.org/officeDocument/2006/relationships/tags" Target="../tags/tag114.xml"/><Relationship Id="rId10" Type="http://schemas.openxmlformats.org/officeDocument/2006/relationships/tags" Target="../tags/tag119.xml"/><Relationship Id="rId4" Type="http://schemas.openxmlformats.org/officeDocument/2006/relationships/tags" Target="../tags/tag113.xml"/><Relationship Id="rId9" Type="http://schemas.openxmlformats.org/officeDocument/2006/relationships/tags" Target="../tags/tag118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1.xml"/><Relationship Id="rId3" Type="http://schemas.openxmlformats.org/officeDocument/2006/relationships/tags" Target="../tags/tag15.xml"/><Relationship Id="rId7" Type="http://schemas.openxmlformats.org/officeDocument/2006/relationships/tags" Target="../tags/tag19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tags" Target="../tags/tag18.xml"/><Relationship Id="rId5" Type="http://schemas.openxmlformats.org/officeDocument/2006/relationships/tags" Target="../tags/tag17.xml"/><Relationship Id="rId10" Type="http://schemas.openxmlformats.org/officeDocument/2006/relationships/image" Target="../media/image2.jpeg"/><Relationship Id="rId4" Type="http://schemas.openxmlformats.org/officeDocument/2006/relationships/tags" Target="../tags/tag16.xml"/><Relationship Id="rId9" Type="http://schemas.openxmlformats.org/officeDocument/2006/relationships/image" Target="../media/image1.jpeg"/></Relationships>
</file>

<file path=ppt/slideLayouts/_rels/slideLayout20.xml.rels><?xml version="1.0" encoding="UTF-8" standalone="yes"?>
<Relationships xmlns="http://schemas.openxmlformats.org/package/2006/relationships"><Relationship Id="rId8" Type="http://schemas.openxmlformats.org/officeDocument/2006/relationships/tags" Target="../tags/tag128.xml"/><Relationship Id="rId13" Type="http://schemas.openxmlformats.org/officeDocument/2006/relationships/tags" Target="../tags/tag133.xml"/><Relationship Id="rId3" Type="http://schemas.openxmlformats.org/officeDocument/2006/relationships/tags" Target="../tags/tag123.xml"/><Relationship Id="rId7" Type="http://schemas.openxmlformats.org/officeDocument/2006/relationships/tags" Target="../tags/tag127.xml"/><Relationship Id="rId12" Type="http://schemas.openxmlformats.org/officeDocument/2006/relationships/tags" Target="../tags/tag132.xml"/><Relationship Id="rId2" Type="http://schemas.openxmlformats.org/officeDocument/2006/relationships/tags" Target="../tags/tag122.xml"/><Relationship Id="rId1" Type="http://schemas.openxmlformats.org/officeDocument/2006/relationships/tags" Target="../tags/tag121.xml"/><Relationship Id="rId6" Type="http://schemas.openxmlformats.org/officeDocument/2006/relationships/tags" Target="../tags/tag126.xml"/><Relationship Id="rId11" Type="http://schemas.openxmlformats.org/officeDocument/2006/relationships/tags" Target="../tags/tag131.xml"/><Relationship Id="rId5" Type="http://schemas.openxmlformats.org/officeDocument/2006/relationships/tags" Target="../tags/tag125.xml"/><Relationship Id="rId15" Type="http://schemas.openxmlformats.org/officeDocument/2006/relationships/image" Target="../media/image5.jpeg"/><Relationship Id="rId10" Type="http://schemas.openxmlformats.org/officeDocument/2006/relationships/tags" Target="../tags/tag130.xml"/><Relationship Id="rId4" Type="http://schemas.openxmlformats.org/officeDocument/2006/relationships/tags" Target="../tags/tag124.xml"/><Relationship Id="rId9" Type="http://schemas.openxmlformats.org/officeDocument/2006/relationships/tags" Target="../tags/tag129.xml"/><Relationship Id="rId14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tags" Target="../tags/tag136.xml"/><Relationship Id="rId2" Type="http://schemas.openxmlformats.org/officeDocument/2006/relationships/tags" Target="../tags/tag135.xml"/><Relationship Id="rId1" Type="http://schemas.openxmlformats.org/officeDocument/2006/relationships/tags" Target="../tags/tag134.xml"/><Relationship Id="rId6" Type="http://schemas.openxmlformats.org/officeDocument/2006/relationships/image" Target="../media/image6.png"/><Relationship Id="rId5" Type="http://schemas.openxmlformats.org/officeDocument/2006/relationships/slideMaster" Target="../slideMasters/slideMaster3.xml"/><Relationship Id="rId4" Type="http://schemas.openxmlformats.org/officeDocument/2006/relationships/tags" Target="../tags/tag137.xml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tags" Target="../tags/tag145.xml"/><Relationship Id="rId3" Type="http://schemas.openxmlformats.org/officeDocument/2006/relationships/tags" Target="../tags/tag140.xml"/><Relationship Id="rId7" Type="http://schemas.openxmlformats.org/officeDocument/2006/relationships/tags" Target="../tags/tag144.xml"/><Relationship Id="rId2" Type="http://schemas.openxmlformats.org/officeDocument/2006/relationships/tags" Target="../tags/tag139.xml"/><Relationship Id="rId1" Type="http://schemas.openxmlformats.org/officeDocument/2006/relationships/tags" Target="../tags/tag138.xml"/><Relationship Id="rId6" Type="http://schemas.openxmlformats.org/officeDocument/2006/relationships/tags" Target="../tags/tag143.xml"/><Relationship Id="rId5" Type="http://schemas.openxmlformats.org/officeDocument/2006/relationships/tags" Target="../tags/tag142.xml"/><Relationship Id="rId10" Type="http://schemas.openxmlformats.org/officeDocument/2006/relationships/image" Target="../media/image5.jpeg"/><Relationship Id="rId4" Type="http://schemas.openxmlformats.org/officeDocument/2006/relationships/tags" Target="../tags/tag141.xml"/><Relationship Id="rId9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8" Type="http://schemas.openxmlformats.org/officeDocument/2006/relationships/tags" Target="../tags/tag153.xml"/><Relationship Id="rId13" Type="http://schemas.openxmlformats.org/officeDocument/2006/relationships/image" Target="../media/image5.jpeg"/><Relationship Id="rId3" Type="http://schemas.openxmlformats.org/officeDocument/2006/relationships/tags" Target="../tags/tag148.xml"/><Relationship Id="rId7" Type="http://schemas.openxmlformats.org/officeDocument/2006/relationships/tags" Target="../tags/tag152.xml"/><Relationship Id="rId12" Type="http://schemas.openxmlformats.org/officeDocument/2006/relationships/slideMaster" Target="../slideMasters/slideMaster3.xml"/><Relationship Id="rId2" Type="http://schemas.openxmlformats.org/officeDocument/2006/relationships/tags" Target="../tags/tag147.xml"/><Relationship Id="rId1" Type="http://schemas.openxmlformats.org/officeDocument/2006/relationships/tags" Target="../tags/tag146.xml"/><Relationship Id="rId6" Type="http://schemas.openxmlformats.org/officeDocument/2006/relationships/tags" Target="../tags/tag151.xml"/><Relationship Id="rId11" Type="http://schemas.openxmlformats.org/officeDocument/2006/relationships/tags" Target="../tags/tag156.xml"/><Relationship Id="rId5" Type="http://schemas.openxmlformats.org/officeDocument/2006/relationships/tags" Target="../tags/tag150.xml"/><Relationship Id="rId10" Type="http://schemas.openxmlformats.org/officeDocument/2006/relationships/tags" Target="../tags/tag155.xml"/><Relationship Id="rId4" Type="http://schemas.openxmlformats.org/officeDocument/2006/relationships/tags" Target="../tags/tag149.xml"/><Relationship Id="rId9" Type="http://schemas.openxmlformats.org/officeDocument/2006/relationships/tags" Target="../tags/tag154.xml"/></Relationships>
</file>

<file path=ppt/slideLayouts/_rels/slideLayout24.xml.rels><?xml version="1.0" encoding="UTF-8" standalone="yes"?>
<Relationships xmlns="http://schemas.openxmlformats.org/package/2006/relationships"><Relationship Id="rId8" Type="http://schemas.openxmlformats.org/officeDocument/2006/relationships/tags" Target="../tags/tag164.xml"/><Relationship Id="rId3" Type="http://schemas.openxmlformats.org/officeDocument/2006/relationships/tags" Target="../tags/tag159.xml"/><Relationship Id="rId7" Type="http://schemas.openxmlformats.org/officeDocument/2006/relationships/tags" Target="../tags/tag163.xml"/><Relationship Id="rId12" Type="http://schemas.openxmlformats.org/officeDocument/2006/relationships/image" Target="../media/image5.jpeg"/><Relationship Id="rId2" Type="http://schemas.openxmlformats.org/officeDocument/2006/relationships/tags" Target="../tags/tag158.xml"/><Relationship Id="rId1" Type="http://schemas.openxmlformats.org/officeDocument/2006/relationships/tags" Target="../tags/tag157.xml"/><Relationship Id="rId6" Type="http://schemas.openxmlformats.org/officeDocument/2006/relationships/tags" Target="../tags/tag162.xml"/><Relationship Id="rId11" Type="http://schemas.openxmlformats.org/officeDocument/2006/relationships/slideMaster" Target="../slideMasters/slideMaster3.xml"/><Relationship Id="rId5" Type="http://schemas.openxmlformats.org/officeDocument/2006/relationships/tags" Target="../tags/tag161.xml"/><Relationship Id="rId10" Type="http://schemas.openxmlformats.org/officeDocument/2006/relationships/tags" Target="../tags/tag166.xml"/><Relationship Id="rId4" Type="http://schemas.openxmlformats.org/officeDocument/2006/relationships/tags" Target="../tags/tag160.xml"/><Relationship Id="rId9" Type="http://schemas.openxmlformats.org/officeDocument/2006/relationships/tags" Target="../tags/tag165.xml"/></Relationships>
</file>

<file path=ppt/slideLayouts/_rels/slideLayout25.xml.rels><?xml version="1.0" encoding="UTF-8" standalone="yes"?>
<Relationships xmlns="http://schemas.openxmlformats.org/package/2006/relationships"><Relationship Id="rId8" Type="http://schemas.openxmlformats.org/officeDocument/2006/relationships/tags" Target="../tags/tag174.xml"/><Relationship Id="rId3" Type="http://schemas.openxmlformats.org/officeDocument/2006/relationships/tags" Target="../tags/tag169.xml"/><Relationship Id="rId7" Type="http://schemas.openxmlformats.org/officeDocument/2006/relationships/tags" Target="../tags/tag173.xml"/><Relationship Id="rId2" Type="http://schemas.openxmlformats.org/officeDocument/2006/relationships/tags" Target="../tags/tag168.xml"/><Relationship Id="rId1" Type="http://schemas.openxmlformats.org/officeDocument/2006/relationships/tags" Target="../tags/tag167.xml"/><Relationship Id="rId6" Type="http://schemas.openxmlformats.org/officeDocument/2006/relationships/tags" Target="../tags/tag172.xml"/><Relationship Id="rId11" Type="http://schemas.openxmlformats.org/officeDocument/2006/relationships/image" Target="../media/image5.jpeg"/><Relationship Id="rId5" Type="http://schemas.openxmlformats.org/officeDocument/2006/relationships/tags" Target="../tags/tag171.xml"/><Relationship Id="rId10" Type="http://schemas.openxmlformats.org/officeDocument/2006/relationships/slideMaster" Target="../slideMasters/slideMaster3.xml"/><Relationship Id="rId4" Type="http://schemas.openxmlformats.org/officeDocument/2006/relationships/tags" Target="../tags/tag170.xml"/><Relationship Id="rId9" Type="http://schemas.openxmlformats.org/officeDocument/2006/relationships/tags" Target="../tags/tag175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tags" Target="../tags/tag178.xml"/><Relationship Id="rId7" Type="http://schemas.openxmlformats.org/officeDocument/2006/relationships/image" Target="../media/image7.png"/><Relationship Id="rId2" Type="http://schemas.openxmlformats.org/officeDocument/2006/relationships/tags" Target="../tags/tag177.xml"/><Relationship Id="rId1" Type="http://schemas.openxmlformats.org/officeDocument/2006/relationships/tags" Target="../tags/tag176.xml"/><Relationship Id="rId6" Type="http://schemas.openxmlformats.org/officeDocument/2006/relationships/slideMaster" Target="../slideMasters/slideMaster3.xml"/><Relationship Id="rId5" Type="http://schemas.openxmlformats.org/officeDocument/2006/relationships/tags" Target="../tags/tag180.xml"/><Relationship Id="rId4" Type="http://schemas.openxmlformats.org/officeDocument/2006/relationships/tags" Target="../tags/tag179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tags" Target="../tags/tag183.xml"/><Relationship Id="rId2" Type="http://schemas.openxmlformats.org/officeDocument/2006/relationships/tags" Target="../tags/tag182.xml"/><Relationship Id="rId1" Type="http://schemas.openxmlformats.org/officeDocument/2006/relationships/tags" Target="../tags/tag181.xml"/><Relationship Id="rId6" Type="http://schemas.openxmlformats.org/officeDocument/2006/relationships/image" Target="../media/image6.png"/><Relationship Id="rId5" Type="http://schemas.openxmlformats.org/officeDocument/2006/relationships/slideMaster" Target="../slideMasters/slideMaster3.xml"/><Relationship Id="rId4" Type="http://schemas.openxmlformats.org/officeDocument/2006/relationships/tags" Target="../tags/tag184.xml"/></Relationships>
</file>

<file path=ppt/slideLayouts/_rels/slideLayout28.xml.rels><?xml version="1.0" encoding="UTF-8" standalone="yes"?>
<Relationships xmlns="http://schemas.openxmlformats.org/package/2006/relationships"><Relationship Id="rId8" Type="http://schemas.openxmlformats.org/officeDocument/2006/relationships/tags" Target="../tags/tag192.xml"/><Relationship Id="rId3" Type="http://schemas.openxmlformats.org/officeDocument/2006/relationships/tags" Target="../tags/tag187.xml"/><Relationship Id="rId7" Type="http://schemas.openxmlformats.org/officeDocument/2006/relationships/tags" Target="../tags/tag191.xml"/><Relationship Id="rId2" Type="http://schemas.openxmlformats.org/officeDocument/2006/relationships/tags" Target="../tags/tag186.xml"/><Relationship Id="rId1" Type="http://schemas.openxmlformats.org/officeDocument/2006/relationships/tags" Target="../tags/tag185.xml"/><Relationship Id="rId6" Type="http://schemas.openxmlformats.org/officeDocument/2006/relationships/tags" Target="../tags/tag190.xml"/><Relationship Id="rId11" Type="http://schemas.openxmlformats.org/officeDocument/2006/relationships/image" Target="../media/image5.jpeg"/><Relationship Id="rId5" Type="http://schemas.openxmlformats.org/officeDocument/2006/relationships/tags" Target="../tags/tag189.xml"/><Relationship Id="rId10" Type="http://schemas.openxmlformats.org/officeDocument/2006/relationships/slideMaster" Target="../slideMasters/slideMaster3.xml"/><Relationship Id="rId4" Type="http://schemas.openxmlformats.org/officeDocument/2006/relationships/tags" Target="../tags/tag188.xml"/><Relationship Id="rId9" Type="http://schemas.openxmlformats.org/officeDocument/2006/relationships/tags" Target="../tags/tag193.xml"/></Relationships>
</file>

<file path=ppt/slideLayouts/_rels/slideLayout29.xml.rels><?xml version="1.0" encoding="UTF-8" standalone="yes"?>
<Relationships xmlns="http://schemas.openxmlformats.org/package/2006/relationships"><Relationship Id="rId8" Type="http://schemas.openxmlformats.org/officeDocument/2006/relationships/tags" Target="../tags/tag201.xml"/><Relationship Id="rId3" Type="http://schemas.openxmlformats.org/officeDocument/2006/relationships/tags" Target="../tags/tag196.xml"/><Relationship Id="rId7" Type="http://schemas.openxmlformats.org/officeDocument/2006/relationships/tags" Target="../tags/tag200.xml"/><Relationship Id="rId2" Type="http://schemas.openxmlformats.org/officeDocument/2006/relationships/tags" Target="../tags/tag195.xml"/><Relationship Id="rId1" Type="http://schemas.openxmlformats.org/officeDocument/2006/relationships/tags" Target="../tags/tag194.xml"/><Relationship Id="rId6" Type="http://schemas.openxmlformats.org/officeDocument/2006/relationships/tags" Target="../tags/tag199.xml"/><Relationship Id="rId11" Type="http://schemas.openxmlformats.org/officeDocument/2006/relationships/image" Target="../media/image6.png"/><Relationship Id="rId5" Type="http://schemas.openxmlformats.org/officeDocument/2006/relationships/tags" Target="../tags/tag198.xml"/><Relationship Id="rId10" Type="http://schemas.openxmlformats.org/officeDocument/2006/relationships/slideMaster" Target="../slideMasters/slideMaster3.xml"/><Relationship Id="rId4" Type="http://schemas.openxmlformats.org/officeDocument/2006/relationships/tags" Target="../tags/tag197.xml"/><Relationship Id="rId9" Type="http://schemas.openxmlformats.org/officeDocument/2006/relationships/tags" Target="../tags/tag20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22.xml"/><Relationship Id="rId2" Type="http://schemas.openxmlformats.org/officeDocument/2006/relationships/tags" Target="../tags/tag21.xml"/><Relationship Id="rId1" Type="http://schemas.openxmlformats.org/officeDocument/2006/relationships/tags" Target="../tags/tag20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24.xml"/><Relationship Id="rId4" Type="http://schemas.openxmlformats.org/officeDocument/2006/relationships/tags" Target="../tags/tag23.xml"/></Relationships>
</file>

<file path=ppt/slideLayouts/_rels/slideLayout30.xml.rels><?xml version="1.0" encoding="UTF-8" standalone="yes"?>
<Relationships xmlns="http://schemas.openxmlformats.org/package/2006/relationships"><Relationship Id="rId8" Type="http://schemas.openxmlformats.org/officeDocument/2006/relationships/tags" Target="../tags/tag210.xml"/><Relationship Id="rId3" Type="http://schemas.openxmlformats.org/officeDocument/2006/relationships/tags" Target="../tags/tag205.xml"/><Relationship Id="rId7" Type="http://schemas.openxmlformats.org/officeDocument/2006/relationships/tags" Target="../tags/tag209.xml"/><Relationship Id="rId12" Type="http://schemas.openxmlformats.org/officeDocument/2006/relationships/image" Target="../media/image8.jpeg"/><Relationship Id="rId2" Type="http://schemas.openxmlformats.org/officeDocument/2006/relationships/tags" Target="../tags/tag204.xml"/><Relationship Id="rId1" Type="http://schemas.openxmlformats.org/officeDocument/2006/relationships/tags" Target="../tags/tag203.xml"/><Relationship Id="rId6" Type="http://schemas.openxmlformats.org/officeDocument/2006/relationships/tags" Target="../tags/tag208.xml"/><Relationship Id="rId11" Type="http://schemas.openxmlformats.org/officeDocument/2006/relationships/slideMaster" Target="../slideMasters/slideMaster3.xml"/><Relationship Id="rId5" Type="http://schemas.openxmlformats.org/officeDocument/2006/relationships/tags" Target="../tags/tag207.xml"/><Relationship Id="rId10" Type="http://schemas.openxmlformats.org/officeDocument/2006/relationships/tags" Target="../tags/tag212.xml"/><Relationship Id="rId4" Type="http://schemas.openxmlformats.org/officeDocument/2006/relationships/tags" Target="../tags/tag206.xml"/><Relationship Id="rId9" Type="http://schemas.openxmlformats.org/officeDocument/2006/relationships/tags" Target="../tags/tag211.xml"/></Relationships>
</file>

<file path=ppt/slideLayouts/_rels/slideLayout31.xml.rels><?xml version="1.0" encoding="UTF-8" standalone="yes"?>
<Relationships xmlns="http://schemas.openxmlformats.org/package/2006/relationships"><Relationship Id="rId8" Type="http://schemas.openxmlformats.org/officeDocument/2006/relationships/tags" Target="../tags/tag220.xml"/><Relationship Id="rId3" Type="http://schemas.openxmlformats.org/officeDocument/2006/relationships/tags" Target="../tags/tag215.xml"/><Relationship Id="rId7" Type="http://schemas.openxmlformats.org/officeDocument/2006/relationships/tags" Target="../tags/tag219.xml"/><Relationship Id="rId12" Type="http://schemas.openxmlformats.org/officeDocument/2006/relationships/image" Target="../media/image8.jpeg"/><Relationship Id="rId2" Type="http://schemas.openxmlformats.org/officeDocument/2006/relationships/tags" Target="../tags/tag214.xml"/><Relationship Id="rId1" Type="http://schemas.openxmlformats.org/officeDocument/2006/relationships/tags" Target="../tags/tag213.xml"/><Relationship Id="rId6" Type="http://schemas.openxmlformats.org/officeDocument/2006/relationships/tags" Target="../tags/tag218.xml"/><Relationship Id="rId11" Type="http://schemas.openxmlformats.org/officeDocument/2006/relationships/slideMaster" Target="../slideMasters/slideMaster3.xml"/><Relationship Id="rId5" Type="http://schemas.openxmlformats.org/officeDocument/2006/relationships/tags" Target="../tags/tag217.xml"/><Relationship Id="rId10" Type="http://schemas.openxmlformats.org/officeDocument/2006/relationships/tags" Target="../tags/tag222.xml"/><Relationship Id="rId4" Type="http://schemas.openxmlformats.org/officeDocument/2006/relationships/tags" Target="../tags/tag216.xml"/><Relationship Id="rId9" Type="http://schemas.openxmlformats.org/officeDocument/2006/relationships/tags" Target="../tags/tag221.xml"/></Relationships>
</file>

<file path=ppt/slideLayouts/_rels/slideLayout32.xml.rels><?xml version="1.0" encoding="UTF-8" standalone="yes"?>
<Relationships xmlns="http://schemas.openxmlformats.org/package/2006/relationships"><Relationship Id="rId8" Type="http://schemas.openxmlformats.org/officeDocument/2006/relationships/tags" Target="../tags/tag230.xml"/><Relationship Id="rId13" Type="http://schemas.openxmlformats.org/officeDocument/2006/relationships/slideMaster" Target="../slideMasters/slideMaster3.xml"/><Relationship Id="rId3" Type="http://schemas.openxmlformats.org/officeDocument/2006/relationships/tags" Target="../tags/tag225.xml"/><Relationship Id="rId7" Type="http://schemas.openxmlformats.org/officeDocument/2006/relationships/tags" Target="../tags/tag229.xml"/><Relationship Id="rId12" Type="http://schemas.openxmlformats.org/officeDocument/2006/relationships/tags" Target="../tags/tag234.xml"/><Relationship Id="rId2" Type="http://schemas.openxmlformats.org/officeDocument/2006/relationships/tags" Target="../tags/tag224.xml"/><Relationship Id="rId1" Type="http://schemas.openxmlformats.org/officeDocument/2006/relationships/tags" Target="../tags/tag223.xml"/><Relationship Id="rId6" Type="http://schemas.openxmlformats.org/officeDocument/2006/relationships/tags" Target="../tags/tag228.xml"/><Relationship Id="rId11" Type="http://schemas.openxmlformats.org/officeDocument/2006/relationships/tags" Target="../tags/tag233.xml"/><Relationship Id="rId5" Type="http://schemas.openxmlformats.org/officeDocument/2006/relationships/tags" Target="../tags/tag227.xml"/><Relationship Id="rId10" Type="http://schemas.openxmlformats.org/officeDocument/2006/relationships/tags" Target="../tags/tag232.xml"/><Relationship Id="rId4" Type="http://schemas.openxmlformats.org/officeDocument/2006/relationships/tags" Target="../tags/tag226.xml"/><Relationship Id="rId9" Type="http://schemas.openxmlformats.org/officeDocument/2006/relationships/tags" Target="../tags/tag231.xml"/><Relationship Id="rId14" Type="http://schemas.openxmlformats.org/officeDocument/2006/relationships/image" Target="../media/image8.jpeg"/></Relationships>
</file>

<file path=ppt/slideLayouts/_rels/slideLayout33.xml.rels><?xml version="1.0" encoding="UTF-8" standalone="yes"?>
<Relationships xmlns="http://schemas.openxmlformats.org/package/2006/relationships"><Relationship Id="rId8" Type="http://schemas.openxmlformats.org/officeDocument/2006/relationships/tags" Target="../tags/tag242.xml"/><Relationship Id="rId3" Type="http://schemas.openxmlformats.org/officeDocument/2006/relationships/tags" Target="../tags/tag237.xml"/><Relationship Id="rId7" Type="http://schemas.openxmlformats.org/officeDocument/2006/relationships/tags" Target="../tags/tag241.xml"/><Relationship Id="rId12" Type="http://schemas.openxmlformats.org/officeDocument/2006/relationships/image" Target="../media/image8.jpeg"/><Relationship Id="rId2" Type="http://schemas.openxmlformats.org/officeDocument/2006/relationships/tags" Target="../tags/tag236.xml"/><Relationship Id="rId1" Type="http://schemas.openxmlformats.org/officeDocument/2006/relationships/tags" Target="../tags/tag235.xml"/><Relationship Id="rId6" Type="http://schemas.openxmlformats.org/officeDocument/2006/relationships/tags" Target="../tags/tag240.xml"/><Relationship Id="rId11" Type="http://schemas.openxmlformats.org/officeDocument/2006/relationships/slideMaster" Target="../slideMasters/slideMaster3.xml"/><Relationship Id="rId5" Type="http://schemas.openxmlformats.org/officeDocument/2006/relationships/tags" Target="../tags/tag239.xml"/><Relationship Id="rId10" Type="http://schemas.openxmlformats.org/officeDocument/2006/relationships/tags" Target="../tags/tag244.xml"/><Relationship Id="rId4" Type="http://schemas.openxmlformats.org/officeDocument/2006/relationships/tags" Target="../tags/tag238.xml"/><Relationship Id="rId9" Type="http://schemas.openxmlformats.org/officeDocument/2006/relationships/tags" Target="../tags/tag243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27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6" Type="http://schemas.openxmlformats.org/officeDocument/2006/relationships/tags" Target="../tags/tag30.xml"/><Relationship Id="rId5" Type="http://schemas.openxmlformats.org/officeDocument/2006/relationships/tags" Target="../tags/tag29.xml"/><Relationship Id="rId4" Type="http://schemas.openxmlformats.org/officeDocument/2006/relationships/tags" Target="../tags/tag28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tags" Target="../tags/tag38.xml"/><Relationship Id="rId3" Type="http://schemas.openxmlformats.org/officeDocument/2006/relationships/tags" Target="../tags/tag33.xml"/><Relationship Id="rId7" Type="http://schemas.openxmlformats.org/officeDocument/2006/relationships/tags" Target="../tags/tag37.xml"/><Relationship Id="rId2" Type="http://schemas.openxmlformats.org/officeDocument/2006/relationships/tags" Target="../tags/tag32.xml"/><Relationship Id="rId1" Type="http://schemas.openxmlformats.org/officeDocument/2006/relationships/tags" Target="../tags/tag31.xml"/><Relationship Id="rId6" Type="http://schemas.openxmlformats.org/officeDocument/2006/relationships/tags" Target="../tags/tag36.xml"/><Relationship Id="rId5" Type="http://schemas.openxmlformats.org/officeDocument/2006/relationships/tags" Target="../tags/tag35.xml"/><Relationship Id="rId4" Type="http://schemas.openxmlformats.org/officeDocument/2006/relationships/tags" Target="../tags/tag34.xml"/><Relationship Id="rId9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tags" Target="../tags/tag46.xml"/><Relationship Id="rId3" Type="http://schemas.openxmlformats.org/officeDocument/2006/relationships/tags" Target="../tags/tag41.xml"/><Relationship Id="rId7" Type="http://schemas.openxmlformats.org/officeDocument/2006/relationships/tags" Target="../tags/tag45.xml"/><Relationship Id="rId2" Type="http://schemas.openxmlformats.org/officeDocument/2006/relationships/tags" Target="../tags/tag40.xml"/><Relationship Id="rId1" Type="http://schemas.openxmlformats.org/officeDocument/2006/relationships/tags" Target="../tags/tag39.xml"/><Relationship Id="rId6" Type="http://schemas.openxmlformats.org/officeDocument/2006/relationships/tags" Target="../tags/tag44.xml"/><Relationship Id="rId5" Type="http://schemas.openxmlformats.org/officeDocument/2006/relationships/tags" Target="../tags/tag43.xml"/><Relationship Id="rId10" Type="http://schemas.openxmlformats.org/officeDocument/2006/relationships/hyperlink" Target="http://www.1ppt.com/hangye/" TargetMode="External"/><Relationship Id="rId4" Type="http://schemas.openxmlformats.org/officeDocument/2006/relationships/tags" Target="../tags/tag42.xml"/><Relationship Id="rId9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tags" Target="../tags/tag47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50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tags" Target="../tags/tag51.xml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56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55.xml"/><Relationship Id="rId1" Type="http://schemas.openxmlformats.org/officeDocument/2006/relationships/tags" Target="../tags/tag54.xml"/><Relationship Id="rId6" Type="http://schemas.openxmlformats.org/officeDocument/2006/relationships/tags" Target="../tags/tag59.xml"/><Relationship Id="rId5" Type="http://schemas.openxmlformats.org/officeDocument/2006/relationships/tags" Target="../tags/tag58.xml"/><Relationship Id="rId4" Type="http://schemas.openxmlformats.org/officeDocument/2006/relationships/tags" Target="../tags/tag5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2024/11/15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  <p:hf sldNum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1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/>
              <a:t>单击此处编辑标题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2024/11/15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2024/11/15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  <p:hf sldNum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2024/11/15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/>
              <a:t>单击此处编辑标题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5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  <p:hf sldNum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  <a:pPr/>
              <a:t>2024/11/15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19988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  <a:pPr/>
              <a:t>2024/11/15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10604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7383671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blipFill rotWithShape="1">
          <a:blip r:embed="rId17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箭头: V 形 8"/>
          <p:cNvSpPr/>
          <p:nvPr userDrawn="1">
            <p:custDataLst>
              <p:tags r:id="rId1"/>
            </p:custDataLst>
          </p:nvPr>
        </p:nvSpPr>
        <p:spPr>
          <a:xfrm rot="5400000">
            <a:off x="5854065" y="4634865"/>
            <a:ext cx="484505" cy="661035"/>
          </a:xfrm>
          <a:prstGeom prst="chevron">
            <a:avLst>
              <a:gd name="adj" fmla="val 7437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0" name="箭头: V 形 9"/>
          <p:cNvSpPr/>
          <p:nvPr userDrawn="1">
            <p:custDataLst>
              <p:tags r:id="rId2"/>
            </p:custDataLst>
          </p:nvPr>
        </p:nvSpPr>
        <p:spPr>
          <a:xfrm rot="5400000">
            <a:off x="5854065" y="4392295"/>
            <a:ext cx="484505" cy="661035"/>
          </a:xfrm>
          <a:prstGeom prst="chevron">
            <a:avLst>
              <a:gd name="adj" fmla="val 7437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21" name="直接连接符 20"/>
          <p:cNvCxnSpPr/>
          <p:nvPr userDrawn="1">
            <p:custDataLst>
              <p:tags r:id="rId3"/>
            </p:custDataLst>
          </p:nvPr>
        </p:nvCxnSpPr>
        <p:spPr>
          <a:xfrm>
            <a:off x="4019550" y="1290320"/>
            <a:ext cx="415290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 userDrawn="1">
            <p:custDataLst>
              <p:tags r:id="rId4"/>
            </p:custDataLst>
          </p:nvPr>
        </p:nvCxnSpPr>
        <p:spPr>
          <a:xfrm>
            <a:off x="4021455" y="5384800"/>
            <a:ext cx="4150995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 userDrawn="1">
            <p:custDataLst>
              <p:tags r:id="rId5"/>
            </p:custDataLst>
          </p:nvPr>
        </p:nvCxnSpPr>
        <p:spPr>
          <a:xfrm flipH="1">
            <a:off x="4048125" y="1269365"/>
            <a:ext cx="0" cy="100393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 userDrawn="1">
            <p:custDataLst>
              <p:tags r:id="rId6"/>
            </p:custDataLst>
          </p:nvPr>
        </p:nvCxnSpPr>
        <p:spPr>
          <a:xfrm flipH="1">
            <a:off x="8143875" y="1288415"/>
            <a:ext cx="0" cy="97853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 userDrawn="1">
            <p:custDataLst>
              <p:tags r:id="rId7"/>
            </p:custDataLst>
          </p:nvPr>
        </p:nvCxnSpPr>
        <p:spPr>
          <a:xfrm flipH="1">
            <a:off x="4041775" y="4264025"/>
            <a:ext cx="0" cy="114300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 userDrawn="1">
            <p:custDataLst>
              <p:tags r:id="rId8"/>
            </p:custDataLst>
          </p:nvPr>
        </p:nvCxnSpPr>
        <p:spPr>
          <a:xfrm flipH="1">
            <a:off x="8143875" y="4264025"/>
            <a:ext cx="0" cy="114300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2024/11/15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12"/>
            </p:custDataLst>
          </p:nvPr>
        </p:nvSpPr>
        <p:spPr>
          <a:xfrm>
            <a:off x="2737825" y="2280492"/>
            <a:ext cx="6736681" cy="1288973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7200" u="none" strike="noStrike" kern="1200" cap="none" spc="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/>
              </a:defRPr>
            </a:lvl1pPr>
          </a:lstStyle>
          <a:p>
            <a:r>
              <a:rPr lang="zh-CN" altLang="en-US"/>
              <a:t>编辑标题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13"/>
            </p:custDataLst>
          </p:nvPr>
        </p:nvSpPr>
        <p:spPr>
          <a:xfrm>
            <a:off x="2737824" y="3680391"/>
            <a:ext cx="6736682" cy="543132"/>
          </a:xfrm>
        </p:spPr>
        <p:txBody>
          <a:bodyPr lIns="90000" tIns="46800" rIns="90000" bIns="46800">
            <a:norm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2000" u="none" strike="noStrike" kern="1200" cap="none" spc="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单击此处编辑副标题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 hasCustomPrompt="1"/>
            <p:custDataLst>
              <p:tags r:id="rId14"/>
            </p:custDataLst>
          </p:nvPr>
        </p:nvSpPr>
        <p:spPr>
          <a:xfrm>
            <a:off x="3073688" y="5706967"/>
            <a:ext cx="3117850" cy="506413"/>
          </a:xfrm>
        </p:spPr>
        <p:txBody>
          <a:bodyPr/>
          <a:lstStyle>
            <a:lvl1pPr marL="0" indent="0" algn="ctr" eaLnBrk="1" fontAlgn="auto" latinLnBrk="0" hangingPunct="1">
              <a:lnSpc>
                <a:spcPct val="100000"/>
              </a:lnSpc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>
                <a:sym typeface="+mn-ea"/>
              </a:rPr>
              <a:t>编辑文本</a:t>
            </a:r>
            <a:endParaRPr lang="zh-CN" altLang="en-US"/>
          </a:p>
        </p:txBody>
      </p:sp>
      <p:sp>
        <p:nvSpPr>
          <p:cNvPr id="27" name="文本占位符 5"/>
          <p:cNvSpPr>
            <a:spLocks noGrp="1"/>
          </p:cNvSpPr>
          <p:nvPr>
            <p:ph type="body" sz="quarter" idx="14" hasCustomPrompt="1"/>
            <p:custDataLst>
              <p:tags r:id="rId15"/>
            </p:custDataLst>
          </p:nvPr>
        </p:nvSpPr>
        <p:spPr>
          <a:xfrm>
            <a:off x="6299794" y="5706738"/>
            <a:ext cx="2590818" cy="495758"/>
          </a:xfrm>
        </p:spPr>
        <p:txBody>
          <a:bodyPr/>
          <a:lstStyle>
            <a:lvl1pPr marL="0" indent="0" algn="ctr" eaLnBrk="1" fontAlgn="auto" latinLnBrk="0" hangingPunct="1">
              <a:lnSpc>
                <a:spcPct val="100000"/>
              </a:lnSpc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/>
              <a:t>编辑文本</a:t>
            </a:r>
          </a:p>
        </p:txBody>
      </p:sp>
    </p:spTree>
    <p:extLst>
      <p:ext uri="{BB962C8B-B14F-4D97-AF65-F5344CB8AC3E}">
        <p14:creationId xmlns:p14="http://schemas.microsoft.com/office/powerpoint/2010/main" val="2178550430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 userDrawn="1">
            <p:custDataLst>
              <p:tags r:id="rId1"/>
            </p:custDataLst>
          </p:nvPr>
        </p:nvGrpSpPr>
        <p:grpSpPr>
          <a:xfrm>
            <a:off x="2" y="1"/>
            <a:ext cx="12191995" cy="6857830"/>
            <a:chOff x="2" y="1"/>
            <a:chExt cx="12191995" cy="6857830"/>
          </a:xfrm>
        </p:grpSpPr>
        <p:sp>
          <p:nvSpPr>
            <p:cNvPr id="11" name="任意多边形: 形状 10"/>
            <p:cNvSpPr/>
            <p:nvPr userDrawn="1">
              <p:custDataLst>
                <p:tags r:id="rId7"/>
              </p:custDataLst>
            </p:nvPr>
          </p:nvSpPr>
          <p:spPr>
            <a:xfrm>
              <a:off x="2" y="1"/>
              <a:ext cx="814273" cy="761999"/>
            </a:xfrm>
            <a:custGeom>
              <a:avLst/>
              <a:gdLst>
                <a:gd name="connsiteX0" fmla="*/ 0 w 749253"/>
                <a:gd name="connsiteY0" fmla="*/ 0 h 648567"/>
                <a:gd name="connsiteX1" fmla="*/ 749253 w 749253"/>
                <a:gd name="connsiteY1" fmla="*/ 0 h 648567"/>
                <a:gd name="connsiteX2" fmla="*/ 749253 w 749253"/>
                <a:gd name="connsiteY2" fmla="*/ 496164 h 648567"/>
                <a:gd name="connsiteX3" fmla="*/ 596850 w 749253"/>
                <a:gd name="connsiteY3" fmla="*/ 648567 h 648567"/>
                <a:gd name="connsiteX4" fmla="*/ 0 w 749253"/>
                <a:gd name="connsiteY4" fmla="*/ 648567 h 648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9253" h="648567">
                  <a:moveTo>
                    <a:pt x="0" y="0"/>
                  </a:moveTo>
                  <a:lnTo>
                    <a:pt x="749253" y="0"/>
                  </a:lnTo>
                  <a:lnTo>
                    <a:pt x="749253" y="496164"/>
                  </a:lnTo>
                  <a:cubicBezTo>
                    <a:pt x="749253" y="580334"/>
                    <a:pt x="681020" y="648567"/>
                    <a:pt x="596850" y="648567"/>
                  </a:cubicBezTo>
                  <a:lnTo>
                    <a:pt x="0" y="64856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任意多边形: 形状 11"/>
            <p:cNvSpPr/>
            <p:nvPr userDrawn="1">
              <p:custDataLst>
                <p:tags r:id="rId8"/>
              </p:custDataLst>
            </p:nvPr>
          </p:nvSpPr>
          <p:spPr>
            <a:xfrm rot="10800000">
              <a:off x="11310047" y="6032499"/>
              <a:ext cx="881950" cy="825332"/>
            </a:xfrm>
            <a:custGeom>
              <a:avLst/>
              <a:gdLst>
                <a:gd name="connsiteX0" fmla="*/ 0 w 749253"/>
                <a:gd name="connsiteY0" fmla="*/ 0 h 648567"/>
                <a:gd name="connsiteX1" fmla="*/ 749253 w 749253"/>
                <a:gd name="connsiteY1" fmla="*/ 0 h 648567"/>
                <a:gd name="connsiteX2" fmla="*/ 749253 w 749253"/>
                <a:gd name="connsiteY2" fmla="*/ 496164 h 648567"/>
                <a:gd name="connsiteX3" fmla="*/ 596850 w 749253"/>
                <a:gd name="connsiteY3" fmla="*/ 648567 h 648567"/>
                <a:gd name="connsiteX4" fmla="*/ 0 w 749253"/>
                <a:gd name="connsiteY4" fmla="*/ 648567 h 648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9253" h="648567">
                  <a:moveTo>
                    <a:pt x="0" y="0"/>
                  </a:moveTo>
                  <a:lnTo>
                    <a:pt x="749253" y="0"/>
                  </a:lnTo>
                  <a:lnTo>
                    <a:pt x="749253" y="496164"/>
                  </a:lnTo>
                  <a:cubicBezTo>
                    <a:pt x="749253" y="580334"/>
                    <a:pt x="681020" y="648567"/>
                    <a:pt x="596850" y="648567"/>
                  </a:cubicBezTo>
                  <a:lnTo>
                    <a:pt x="0" y="64856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3" name="图片 12"/>
            <p:cNvPicPr/>
            <p:nvPr userDrawn="1">
              <p:custDataLst>
                <p:tags r:id="rId9"/>
              </p:custDataLst>
            </p:nvPr>
          </p:nvPicPr>
          <p:blipFill>
            <a:blip r:embed="rId12"/>
            <a:stretch>
              <a:fillRect/>
            </a:stretch>
          </p:blipFill>
          <p:spPr>
            <a:xfrm>
              <a:off x="275333" y="240723"/>
              <a:ext cx="11641335" cy="6376554"/>
            </a:xfrm>
            <a:prstGeom prst="rect">
              <a:avLst/>
            </a:prstGeom>
          </p:spPr>
        </p:pic>
        <p:sp>
          <p:nvSpPr>
            <p:cNvPr id="14" name="矩形 13"/>
            <p:cNvSpPr/>
            <p:nvPr userDrawn="1">
              <p:custDataLst>
                <p:tags r:id="rId10"/>
              </p:custDataLst>
            </p:nvPr>
          </p:nvSpPr>
          <p:spPr>
            <a:xfrm>
              <a:off x="273745" y="240723"/>
              <a:ext cx="11641335" cy="6376554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标题 1"/>
          <p:cNvSpPr>
            <a:spLocks noGrp="1"/>
          </p:cNvSpPr>
          <p:nvPr userDrawn="1"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 userDrawn="1">
            <p:ph idx="1"/>
            <p:custDataLst>
              <p:tags r:id="rId3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</a:p>
          <a:p>
            <a:pPr lvl="1"/>
            <a:r>
              <a:rPr>
                <a:sym typeface="+mn-ea"/>
              </a:rPr>
              <a:t>第二级</a:t>
            </a:r>
          </a:p>
          <a:p>
            <a:pPr lvl="2"/>
            <a:r>
              <a:rPr>
                <a:sym typeface="+mn-ea"/>
              </a:rPr>
              <a:t>第三级</a:t>
            </a:r>
          </a:p>
          <a:p>
            <a:pPr lvl="3"/>
            <a:r>
              <a:rPr>
                <a:sym typeface="+mn-ea"/>
              </a:rPr>
              <a:t>第四级</a:t>
            </a:r>
          </a:p>
          <a:p>
            <a:pPr lvl="4"/>
            <a:r>
              <a:rPr>
                <a:sym typeface="+mn-ea"/>
              </a:rPr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 userDrawn="1"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/>
            </a:lvl1pPr>
          </a:lstStyle>
          <a:p>
            <a:fld id="{760FBDFE-C587-4B4C-A407-44438C67B59E}" type="datetimeFigureOut">
              <a:rPr lang="zh-CN" altLang="en-US" smtClean="0"/>
              <a:t>2024/11/15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 userDrawn="1"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 userDrawn="1"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/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0895828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bg>
      <p:bgPr>
        <a:blipFill dpi="0" rotWithShape="1">
          <a:blip r:embed="rId7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2024/11/15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4975200" y="2480400"/>
            <a:ext cx="4102135" cy="948600"/>
          </a:xfrm>
        </p:spPr>
        <p:txBody>
          <a:bodyPr lIns="90000" tIns="46800" rIns="90000" bIns="46800" anchor="b" anchorCtr="0">
            <a:normAutofit/>
          </a:bodyPr>
          <a:lstStyle>
            <a:lvl1pPr eaLnBrk="1" fontAlgn="auto" latinLnBrk="0" hangingPunct="1">
              <a:defRPr sz="3200" u="none" strike="noStrike" kern="1200" cap="none" spc="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/>
              </a:defRPr>
            </a:lvl1pPr>
          </a:lstStyle>
          <a:p>
            <a:r>
              <a:rPr lang="zh-CN" altLang="en-US"/>
              <a:t>编辑标题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5"/>
            </p:custDataLst>
          </p:nvPr>
        </p:nvSpPr>
        <p:spPr>
          <a:xfrm>
            <a:off x="3348000" y="3491941"/>
            <a:ext cx="5919919" cy="1077985"/>
          </a:xfrm>
        </p:spPr>
        <p:txBody>
          <a:bodyPr lIns="90000" tIns="46800" rIns="90000" bIns="46800">
            <a:normAutofit/>
          </a:bodyPr>
          <a:lstStyle>
            <a:lvl1pPr marL="0" indent="0" eaLnBrk="1" fontAlgn="auto" latinLnBrk="0" hangingPunct="1">
              <a:lnSpc>
                <a:spcPct val="130000"/>
              </a:lnSpc>
              <a:buNone/>
              <a:defRPr kumimoji="0" lang="zh-CN" altLang="en-US" sz="2000" b="0" i="0" u="none" strike="noStrike" kern="1200" cap="none" spc="0" normalizeH="0" baseline="0" noProof="1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257577509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>
            <p:custDataLst>
              <p:tags r:id="rId1"/>
            </p:custDataLst>
          </p:nvPr>
        </p:nvGrpSpPr>
        <p:grpSpPr>
          <a:xfrm>
            <a:off x="2" y="1"/>
            <a:ext cx="12191995" cy="6857830"/>
            <a:chOff x="2" y="1"/>
            <a:chExt cx="12191995" cy="6857830"/>
          </a:xfrm>
        </p:grpSpPr>
        <p:sp>
          <p:nvSpPr>
            <p:cNvPr id="12" name="任意多边形: 形状 11"/>
            <p:cNvSpPr/>
            <p:nvPr userDrawn="1">
              <p:custDataLst>
                <p:tags r:id="rId8"/>
              </p:custDataLst>
            </p:nvPr>
          </p:nvSpPr>
          <p:spPr>
            <a:xfrm>
              <a:off x="2" y="1"/>
              <a:ext cx="814273" cy="761999"/>
            </a:xfrm>
            <a:custGeom>
              <a:avLst/>
              <a:gdLst>
                <a:gd name="connsiteX0" fmla="*/ 0 w 749253"/>
                <a:gd name="connsiteY0" fmla="*/ 0 h 648567"/>
                <a:gd name="connsiteX1" fmla="*/ 749253 w 749253"/>
                <a:gd name="connsiteY1" fmla="*/ 0 h 648567"/>
                <a:gd name="connsiteX2" fmla="*/ 749253 w 749253"/>
                <a:gd name="connsiteY2" fmla="*/ 496164 h 648567"/>
                <a:gd name="connsiteX3" fmla="*/ 596850 w 749253"/>
                <a:gd name="connsiteY3" fmla="*/ 648567 h 648567"/>
                <a:gd name="connsiteX4" fmla="*/ 0 w 749253"/>
                <a:gd name="connsiteY4" fmla="*/ 648567 h 648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9253" h="648567">
                  <a:moveTo>
                    <a:pt x="0" y="0"/>
                  </a:moveTo>
                  <a:lnTo>
                    <a:pt x="749253" y="0"/>
                  </a:lnTo>
                  <a:lnTo>
                    <a:pt x="749253" y="496164"/>
                  </a:lnTo>
                  <a:cubicBezTo>
                    <a:pt x="749253" y="580334"/>
                    <a:pt x="681020" y="648567"/>
                    <a:pt x="596850" y="648567"/>
                  </a:cubicBezTo>
                  <a:lnTo>
                    <a:pt x="0" y="64856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任意多边形: 形状 12"/>
            <p:cNvSpPr/>
            <p:nvPr userDrawn="1">
              <p:custDataLst>
                <p:tags r:id="rId9"/>
              </p:custDataLst>
            </p:nvPr>
          </p:nvSpPr>
          <p:spPr>
            <a:xfrm rot="10800000">
              <a:off x="11310047" y="6032499"/>
              <a:ext cx="881950" cy="825332"/>
            </a:xfrm>
            <a:custGeom>
              <a:avLst/>
              <a:gdLst>
                <a:gd name="connsiteX0" fmla="*/ 0 w 749253"/>
                <a:gd name="connsiteY0" fmla="*/ 0 h 648567"/>
                <a:gd name="connsiteX1" fmla="*/ 749253 w 749253"/>
                <a:gd name="connsiteY1" fmla="*/ 0 h 648567"/>
                <a:gd name="connsiteX2" fmla="*/ 749253 w 749253"/>
                <a:gd name="connsiteY2" fmla="*/ 496164 h 648567"/>
                <a:gd name="connsiteX3" fmla="*/ 596850 w 749253"/>
                <a:gd name="connsiteY3" fmla="*/ 648567 h 648567"/>
                <a:gd name="connsiteX4" fmla="*/ 0 w 749253"/>
                <a:gd name="connsiteY4" fmla="*/ 648567 h 648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9253" h="648567">
                  <a:moveTo>
                    <a:pt x="0" y="0"/>
                  </a:moveTo>
                  <a:lnTo>
                    <a:pt x="749253" y="0"/>
                  </a:lnTo>
                  <a:lnTo>
                    <a:pt x="749253" y="496164"/>
                  </a:lnTo>
                  <a:cubicBezTo>
                    <a:pt x="749253" y="580334"/>
                    <a:pt x="681020" y="648567"/>
                    <a:pt x="596850" y="648567"/>
                  </a:cubicBezTo>
                  <a:lnTo>
                    <a:pt x="0" y="64856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4" name="图片 13"/>
            <p:cNvPicPr/>
            <p:nvPr userDrawn="1">
              <p:custDataLst>
                <p:tags r:id="rId10"/>
              </p:custDataLst>
            </p:nvPr>
          </p:nvPicPr>
          <p:blipFill>
            <a:blip r:embed="rId13"/>
            <a:stretch>
              <a:fillRect/>
            </a:stretch>
          </p:blipFill>
          <p:spPr>
            <a:xfrm>
              <a:off x="275333" y="240723"/>
              <a:ext cx="11641335" cy="6376554"/>
            </a:xfrm>
            <a:prstGeom prst="rect">
              <a:avLst/>
            </a:prstGeom>
          </p:spPr>
        </p:pic>
        <p:sp>
          <p:nvSpPr>
            <p:cNvPr id="15" name="矩形 14"/>
            <p:cNvSpPr/>
            <p:nvPr userDrawn="1">
              <p:custDataLst>
                <p:tags r:id="rId11"/>
              </p:custDataLst>
            </p:nvPr>
          </p:nvSpPr>
          <p:spPr>
            <a:xfrm>
              <a:off x="273745" y="240723"/>
              <a:ext cx="11641335" cy="6376554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标题 1"/>
          <p:cNvSpPr>
            <a:spLocks noGrp="1"/>
          </p:cNvSpPr>
          <p:nvPr userDrawn="1"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 userDrawn="1">
            <p:ph sz="half" idx="1"/>
            <p:custDataLst>
              <p:tags r:id="rId3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</a:p>
          <a:p>
            <a:pPr lvl="1"/>
            <a:r>
              <a:rPr>
                <a:sym typeface="+mn-ea"/>
              </a:rPr>
              <a:t>第二级</a:t>
            </a:r>
          </a:p>
          <a:p>
            <a:pPr lvl="2"/>
            <a:r>
              <a:rPr>
                <a:sym typeface="+mn-ea"/>
              </a:rPr>
              <a:t>第三级</a:t>
            </a:r>
          </a:p>
          <a:p>
            <a:pPr lvl="3"/>
            <a:r>
              <a:rPr>
                <a:sym typeface="+mn-ea"/>
              </a:rPr>
              <a:t>第四级</a:t>
            </a:r>
          </a:p>
          <a:p>
            <a:pPr lvl="4"/>
            <a:r>
              <a:rPr>
                <a:sym typeface="+mn-ea"/>
              </a:rPr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 userDrawn="1">
            <p:ph sz="half" idx="2"/>
            <p:custDataLst>
              <p:tags r:id="rId4"/>
            </p:custDataLst>
          </p:nvPr>
        </p:nvSpPr>
        <p:spPr>
          <a:xfrm>
            <a:off x="6238877" y="952508"/>
            <a:ext cx="5283242" cy="5388907"/>
          </a:xfrm>
        </p:spPr>
        <p:txBody>
          <a:bodyPr>
            <a:noAutofit/>
          </a:bodyPr>
          <a:lstStyle>
            <a:lvl1pPr>
              <a:lnSpc>
                <a:spcPct val="120000"/>
              </a:lnSpc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/>
              </a:defRPr>
            </a:lvl1pPr>
            <a:lvl2pPr>
              <a:lnSpc>
                <a:spcPct val="120000"/>
              </a:lnSpc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/>
              </a:defRPr>
            </a:lvl2pPr>
            <a:lvl3pPr>
              <a:lnSpc>
                <a:spcPct val="120000"/>
              </a:lnSpc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/>
              </a:defRPr>
            </a:lvl3pPr>
            <a:lvl4pPr>
              <a:lnSpc>
                <a:spcPct val="120000"/>
              </a:lnSpc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/>
              </a:defRPr>
            </a:lvl4pPr>
            <a:lvl5pPr>
              <a:lnSpc>
                <a:spcPct val="120000"/>
              </a:lnSpc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 userDrawn="1"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/>
            </a:lvl1pPr>
          </a:lstStyle>
          <a:p>
            <a:fld id="{760FBDFE-C587-4B4C-A407-44438C67B59E}" type="datetimeFigureOut">
              <a:rPr lang="zh-CN" altLang="en-US" smtClean="0"/>
              <a:t>2024/11/15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 userDrawn="1"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 userDrawn="1"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/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620843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2024/11/15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9" name="图片 8" descr="C:\Users\Administrator\Desktop\79BCD52.jpg79BCD52"/>
          <p:cNvPicPr>
            <a:picLocks noChangeAspect="1"/>
          </p:cNvPicPr>
          <p:nvPr userDrawn="1">
            <p:custDataLst>
              <p:tags r:id="rId6"/>
            </p:custDataLst>
          </p:nvPr>
        </p:nvPicPr>
        <p:blipFill>
          <a:blip r:embed="rId9"/>
          <a:srcRect/>
          <a:stretch>
            <a:fillRect/>
          </a:stretch>
        </p:blipFill>
        <p:spPr>
          <a:xfrm>
            <a:off x="-4762" y="-3492"/>
            <a:ext cx="12196445" cy="6859905"/>
          </a:xfrm>
          <a:prstGeom prst="rect">
            <a:avLst/>
          </a:prstGeom>
        </p:spPr>
      </p:pic>
      <p:sp>
        <p:nvSpPr>
          <p:cNvPr id="10" name="矩形 9"/>
          <p:cNvSpPr/>
          <p:nvPr userDrawn="1">
            <p:custDataLst>
              <p:tags r:id="rId7"/>
            </p:custDataLst>
          </p:nvPr>
        </p:nvSpPr>
        <p:spPr>
          <a:xfrm>
            <a:off x="0" y="0"/>
            <a:ext cx="12190730" cy="6857365"/>
          </a:xfrm>
          <a:prstGeom prst="rect">
            <a:avLst/>
          </a:prstGeom>
          <a:blipFill rotWithShape="1"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 userDrawn="1">
            <p:custDataLst>
              <p:tags r:id="rId1"/>
            </p:custDataLst>
          </p:nvPr>
        </p:nvGrpSpPr>
        <p:grpSpPr>
          <a:xfrm>
            <a:off x="2" y="1"/>
            <a:ext cx="12191995" cy="6857830"/>
            <a:chOff x="2" y="1"/>
            <a:chExt cx="12191995" cy="6857830"/>
          </a:xfrm>
        </p:grpSpPr>
        <p:sp>
          <p:nvSpPr>
            <p:cNvPr id="14" name="任意多边形: 形状 13"/>
            <p:cNvSpPr/>
            <p:nvPr userDrawn="1">
              <p:custDataLst>
                <p:tags r:id="rId10"/>
              </p:custDataLst>
            </p:nvPr>
          </p:nvSpPr>
          <p:spPr>
            <a:xfrm>
              <a:off x="2" y="1"/>
              <a:ext cx="814273" cy="761999"/>
            </a:xfrm>
            <a:custGeom>
              <a:avLst/>
              <a:gdLst>
                <a:gd name="connsiteX0" fmla="*/ 0 w 749253"/>
                <a:gd name="connsiteY0" fmla="*/ 0 h 648567"/>
                <a:gd name="connsiteX1" fmla="*/ 749253 w 749253"/>
                <a:gd name="connsiteY1" fmla="*/ 0 h 648567"/>
                <a:gd name="connsiteX2" fmla="*/ 749253 w 749253"/>
                <a:gd name="connsiteY2" fmla="*/ 496164 h 648567"/>
                <a:gd name="connsiteX3" fmla="*/ 596850 w 749253"/>
                <a:gd name="connsiteY3" fmla="*/ 648567 h 648567"/>
                <a:gd name="connsiteX4" fmla="*/ 0 w 749253"/>
                <a:gd name="connsiteY4" fmla="*/ 648567 h 648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9253" h="648567">
                  <a:moveTo>
                    <a:pt x="0" y="0"/>
                  </a:moveTo>
                  <a:lnTo>
                    <a:pt x="749253" y="0"/>
                  </a:lnTo>
                  <a:lnTo>
                    <a:pt x="749253" y="496164"/>
                  </a:lnTo>
                  <a:cubicBezTo>
                    <a:pt x="749253" y="580334"/>
                    <a:pt x="681020" y="648567"/>
                    <a:pt x="596850" y="648567"/>
                  </a:cubicBezTo>
                  <a:lnTo>
                    <a:pt x="0" y="64856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任意多边形: 形状 14"/>
            <p:cNvSpPr/>
            <p:nvPr userDrawn="1">
              <p:custDataLst>
                <p:tags r:id="rId11"/>
              </p:custDataLst>
            </p:nvPr>
          </p:nvSpPr>
          <p:spPr>
            <a:xfrm rot="10800000">
              <a:off x="11310047" y="6032499"/>
              <a:ext cx="881950" cy="825332"/>
            </a:xfrm>
            <a:custGeom>
              <a:avLst/>
              <a:gdLst>
                <a:gd name="connsiteX0" fmla="*/ 0 w 749253"/>
                <a:gd name="connsiteY0" fmla="*/ 0 h 648567"/>
                <a:gd name="connsiteX1" fmla="*/ 749253 w 749253"/>
                <a:gd name="connsiteY1" fmla="*/ 0 h 648567"/>
                <a:gd name="connsiteX2" fmla="*/ 749253 w 749253"/>
                <a:gd name="connsiteY2" fmla="*/ 496164 h 648567"/>
                <a:gd name="connsiteX3" fmla="*/ 596850 w 749253"/>
                <a:gd name="connsiteY3" fmla="*/ 648567 h 648567"/>
                <a:gd name="connsiteX4" fmla="*/ 0 w 749253"/>
                <a:gd name="connsiteY4" fmla="*/ 648567 h 648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9253" h="648567">
                  <a:moveTo>
                    <a:pt x="0" y="0"/>
                  </a:moveTo>
                  <a:lnTo>
                    <a:pt x="749253" y="0"/>
                  </a:lnTo>
                  <a:lnTo>
                    <a:pt x="749253" y="496164"/>
                  </a:lnTo>
                  <a:cubicBezTo>
                    <a:pt x="749253" y="580334"/>
                    <a:pt x="681020" y="648567"/>
                    <a:pt x="596850" y="648567"/>
                  </a:cubicBezTo>
                  <a:lnTo>
                    <a:pt x="0" y="64856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6" name="图片 15"/>
            <p:cNvPicPr/>
            <p:nvPr userDrawn="1">
              <p:custDataLst>
                <p:tags r:id="rId12"/>
              </p:custDataLst>
            </p:nvPr>
          </p:nvPicPr>
          <p:blipFill>
            <a:blip r:embed="rId15"/>
            <a:stretch>
              <a:fillRect/>
            </a:stretch>
          </p:blipFill>
          <p:spPr>
            <a:xfrm>
              <a:off x="275333" y="240723"/>
              <a:ext cx="11641335" cy="6376554"/>
            </a:xfrm>
            <a:prstGeom prst="rect">
              <a:avLst/>
            </a:prstGeom>
          </p:spPr>
        </p:pic>
        <p:sp>
          <p:nvSpPr>
            <p:cNvPr id="17" name="矩形 16"/>
            <p:cNvSpPr/>
            <p:nvPr userDrawn="1">
              <p:custDataLst>
                <p:tags r:id="rId13"/>
              </p:custDataLst>
            </p:nvPr>
          </p:nvSpPr>
          <p:spPr>
            <a:xfrm>
              <a:off x="273745" y="240723"/>
              <a:ext cx="11641335" cy="6376554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标题 1"/>
          <p:cNvSpPr>
            <a:spLocks noGrp="1"/>
          </p:cNvSpPr>
          <p:nvPr userDrawn="1"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 userDrawn="1">
            <p:ph type="body" idx="1" hasCustomPrompt="1"/>
            <p:custDataLst>
              <p:tags r:id="rId3"/>
            </p:custDataLst>
          </p:nvPr>
        </p:nvSpPr>
        <p:spPr>
          <a:xfrm>
            <a:off x="669930" y="952508"/>
            <a:ext cx="5283242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20000"/>
              </a:lnSpc>
              <a:spcAft>
                <a:spcPct val="0"/>
              </a:spcAft>
              <a:buNone/>
              <a:defRPr sz="2000" b="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 userDrawn="1">
            <p:ph sz="half" idx="2"/>
            <p:custDataLst>
              <p:tags r:id="rId4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</a:p>
          <a:p>
            <a:pPr lvl="1"/>
            <a:r>
              <a:rPr>
                <a:sym typeface="+mn-ea"/>
              </a:rPr>
              <a:t>第二级</a:t>
            </a:r>
          </a:p>
          <a:p>
            <a:pPr lvl="2"/>
            <a:r>
              <a:rPr>
                <a:sym typeface="+mn-ea"/>
              </a:rPr>
              <a:t>第三级</a:t>
            </a:r>
          </a:p>
          <a:p>
            <a:pPr lvl="3"/>
            <a:r>
              <a:rPr>
                <a:sym typeface="+mn-ea"/>
              </a:rPr>
              <a:t>第四级</a:t>
            </a:r>
          </a:p>
          <a:p>
            <a:pPr lvl="4"/>
            <a:r>
              <a:rPr>
                <a:sym typeface="+mn-ea"/>
              </a:rPr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 userDrawn="1">
            <p:ph type="body" sz="quarter" idx="3" hasCustomPrompt="1"/>
            <p:custDataLst>
              <p:tags r:id="rId5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 userDrawn="1">
            <p:ph sz="quarter" idx="4"/>
            <p:custDataLst>
              <p:tags r:id="rId6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</a:p>
          <a:p>
            <a:pPr lvl="1"/>
            <a:r>
              <a:rPr>
                <a:sym typeface="+mn-ea"/>
              </a:rPr>
              <a:t>第二级</a:t>
            </a:r>
          </a:p>
          <a:p>
            <a:pPr lvl="2"/>
            <a:r>
              <a:rPr>
                <a:sym typeface="+mn-ea"/>
              </a:rPr>
              <a:t>第三级</a:t>
            </a:r>
          </a:p>
          <a:p>
            <a:pPr lvl="3"/>
            <a:r>
              <a:rPr>
                <a:sym typeface="+mn-ea"/>
              </a:rPr>
              <a:t>第四级</a:t>
            </a:r>
          </a:p>
          <a:p>
            <a:pPr lvl="4"/>
            <a:r>
              <a:rPr>
                <a:sym typeface="+mn-ea"/>
              </a:rPr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 userDrawn="1"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/>
            </a:lvl1pPr>
          </a:lstStyle>
          <a:p>
            <a:fld id="{760FBDFE-C587-4B4C-A407-44438C67B59E}" type="datetimeFigureOut">
              <a:rPr lang="zh-CN" altLang="en-US" smtClean="0"/>
              <a:t>2024/11/15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 userDrawn="1"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/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 userDrawn="1"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/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3318394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blipFill rotWithShape="1">
          <a:blip r:embed="rId6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 userDrawn="1">
            <p:ph type="title"/>
            <p:custDataLst>
              <p:tags r:id="rId1"/>
            </p:custDataLst>
          </p:nvPr>
        </p:nvSpPr>
        <p:spPr/>
        <p:txBody>
          <a:bodyPr vert="horz" lIns="101600" tIns="38100" rIns="76200" bIns="38100" rtlCol="0" anchor="t" anchorCtr="0">
            <a:noAutofit/>
          </a:bodyPr>
          <a:lstStyle>
            <a:lvl1pPr marL="0" marR="0" lvl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2024/11/15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9489508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 userDrawn="1"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2024/11/15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 userDrawn="1"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 userDrawn="1"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8" name="组合 7"/>
          <p:cNvGrpSpPr/>
          <p:nvPr userDrawn="1">
            <p:custDataLst>
              <p:tags r:id="rId4"/>
            </p:custDataLst>
          </p:nvPr>
        </p:nvGrpSpPr>
        <p:grpSpPr>
          <a:xfrm>
            <a:off x="2" y="1"/>
            <a:ext cx="12191995" cy="6857830"/>
            <a:chOff x="2" y="1"/>
            <a:chExt cx="12191995" cy="6857830"/>
          </a:xfrm>
        </p:grpSpPr>
        <p:sp>
          <p:nvSpPr>
            <p:cNvPr id="9" name="任意多边形: 形状 8"/>
            <p:cNvSpPr/>
            <p:nvPr userDrawn="1">
              <p:custDataLst>
                <p:tags r:id="rId5"/>
              </p:custDataLst>
            </p:nvPr>
          </p:nvSpPr>
          <p:spPr>
            <a:xfrm>
              <a:off x="2" y="1"/>
              <a:ext cx="814273" cy="761999"/>
            </a:xfrm>
            <a:custGeom>
              <a:avLst/>
              <a:gdLst>
                <a:gd name="connsiteX0" fmla="*/ 0 w 749253"/>
                <a:gd name="connsiteY0" fmla="*/ 0 h 648567"/>
                <a:gd name="connsiteX1" fmla="*/ 749253 w 749253"/>
                <a:gd name="connsiteY1" fmla="*/ 0 h 648567"/>
                <a:gd name="connsiteX2" fmla="*/ 749253 w 749253"/>
                <a:gd name="connsiteY2" fmla="*/ 496164 h 648567"/>
                <a:gd name="connsiteX3" fmla="*/ 596850 w 749253"/>
                <a:gd name="connsiteY3" fmla="*/ 648567 h 648567"/>
                <a:gd name="connsiteX4" fmla="*/ 0 w 749253"/>
                <a:gd name="connsiteY4" fmla="*/ 648567 h 648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9253" h="648567">
                  <a:moveTo>
                    <a:pt x="0" y="0"/>
                  </a:moveTo>
                  <a:lnTo>
                    <a:pt x="749253" y="0"/>
                  </a:lnTo>
                  <a:lnTo>
                    <a:pt x="749253" y="496164"/>
                  </a:lnTo>
                  <a:cubicBezTo>
                    <a:pt x="749253" y="580334"/>
                    <a:pt x="681020" y="648567"/>
                    <a:pt x="596850" y="648567"/>
                  </a:cubicBezTo>
                  <a:lnTo>
                    <a:pt x="0" y="64856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任意多边形: 形状 9"/>
            <p:cNvSpPr/>
            <p:nvPr userDrawn="1">
              <p:custDataLst>
                <p:tags r:id="rId6"/>
              </p:custDataLst>
            </p:nvPr>
          </p:nvSpPr>
          <p:spPr>
            <a:xfrm rot="10800000">
              <a:off x="11310047" y="6032499"/>
              <a:ext cx="881950" cy="825332"/>
            </a:xfrm>
            <a:custGeom>
              <a:avLst/>
              <a:gdLst>
                <a:gd name="connsiteX0" fmla="*/ 0 w 749253"/>
                <a:gd name="connsiteY0" fmla="*/ 0 h 648567"/>
                <a:gd name="connsiteX1" fmla="*/ 749253 w 749253"/>
                <a:gd name="connsiteY1" fmla="*/ 0 h 648567"/>
                <a:gd name="connsiteX2" fmla="*/ 749253 w 749253"/>
                <a:gd name="connsiteY2" fmla="*/ 496164 h 648567"/>
                <a:gd name="connsiteX3" fmla="*/ 596850 w 749253"/>
                <a:gd name="connsiteY3" fmla="*/ 648567 h 648567"/>
                <a:gd name="connsiteX4" fmla="*/ 0 w 749253"/>
                <a:gd name="connsiteY4" fmla="*/ 648567 h 648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9253" h="648567">
                  <a:moveTo>
                    <a:pt x="0" y="0"/>
                  </a:moveTo>
                  <a:lnTo>
                    <a:pt x="749253" y="0"/>
                  </a:lnTo>
                  <a:lnTo>
                    <a:pt x="749253" y="496164"/>
                  </a:lnTo>
                  <a:cubicBezTo>
                    <a:pt x="749253" y="580334"/>
                    <a:pt x="681020" y="648567"/>
                    <a:pt x="596850" y="648567"/>
                  </a:cubicBezTo>
                  <a:lnTo>
                    <a:pt x="0" y="64856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1" name="图片 10"/>
            <p:cNvPicPr/>
            <p:nvPr userDrawn="1">
              <p:custDataLst>
                <p:tags r:id="rId7"/>
              </p:custDataLst>
            </p:nvPr>
          </p:nvPicPr>
          <p:blipFill>
            <a:blip r:embed="rId10"/>
            <a:stretch>
              <a:fillRect/>
            </a:stretch>
          </p:blipFill>
          <p:spPr>
            <a:xfrm>
              <a:off x="275333" y="240723"/>
              <a:ext cx="11641335" cy="6376554"/>
            </a:xfrm>
            <a:prstGeom prst="rect">
              <a:avLst/>
            </a:prstGeom>
          </p:spPr>
        </p:pic>
        <p:sp>
          <p:nvSpPr>
            <p:cNvPr id="12" name="矩形 11"/>
            <p:cNvSpPr/>
            <p:nvPr userDrawn="1">
              <p:custDataLst>
                <p:tags r:id="rId8"/>
              </p:custDataLst>
            </p:nvPr>
          </p:nvSpPr>
          <p:spPr>
            <a:xfrm>
              <a:off x="273745" y="240723"/>
              <a:ext cx="11641335" cy="6376554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366798395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 userDrawn="1">
            <p:custDataLst>
              <p:tags r:id="rId1"/>
            </p:custDataLst>
          </p:nvPr>
        </p:nvGrpSpPr>
        <p:grpSpPr>
          <a:xfrm>
            <a:off x="2" y="1"/>
            <a:ext cx="12191995" cy="6857830"/>
            <a:chOff x="2" y="1"/>
            <a:chExt cx="12191995" cy="6857830"/>
          </a:xfrm>
        </p:grpSpPr>
        <p:sp>
          <p:nvSpPr>
            <p:cNvPr id="17" name="任意多边形: 形状 16"/>
            <p:cNvSpPr/>
            <p:nvPr userDrawn="1">
              <p:custDataLst>
                <p:tags r:id="rId8"/>
              </p:custDataLst>
            </p:nvPr>
          </p:nvSpPr>
          <p:spPr>
            <a:xfrm>
              <a:off x="2" y="1"/>
              <a:ext cx="814273" cy="761999"/>
            </a:xfrm>
            <a:custGeom>
              <a:avLst/>
              <a:gdLst>
                <a:gd name="connsiteX0" fmla="*/ 0 w 749253"/>
                <a:gd name="connsiteY0" fmla="*/ 0 h 648567"/>
                <a:gd name="connsiteX1" fmla="*/ 749253 w 749253"/>
                <a:gd name="connsiteY1" fmla="*/ 0 h 648567"/>
                <a:gd name="connsiteX2" fmla="*/ 749253 w 749253"/>
                <a:gd name="connsiteY2" fmla="*/ 496164 h 648567"/>
                <a:gd name="connsiteX3" fmla="*/ 596850 w 749253"/>
                <a:gd name="connsiteY3" fmla="*/ 648567 h 648567"/>
                <a:gd name="connsiteX4" fmla="*/ 0 w 749253"/>
                <a:gd name="connsiteY4" fmla="*/ 648567 h 648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9253" h="648567">
                  <a:moveTo>
                    <a:pt x="0" y="0"/>
                  </a:moveTo>
                  <a:lnTo>
                    <a:pt x="749253" y="0"/>
                  </a:lnTo>
                  <a:lnTo>
                    <a:pt x="749253" y="496164"/>
                  </a:lnTo>
                  <a:cubicBezTo>
                    <a:pt x="749253" y="580334"/>
                    <a:pt x="681020" y="648567"/>
                    <a:pt x="596850" y="648567"/>
                  </a:cubicBezTo>
                  <a:lnTo>
                    <a:pt x="0" y="64856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任意多边形: 形状 17"/>
            <p:cNvSpPr/>
            <p:nvPr userDrawn="1">
              <p:custDataLst>
                <p:tags r:id="rId9"/>
              </p:custDataLst>
            </p:nvPr>
          </p:nvSpPr>
          <p:spPr>
            <a:xfrm rot="10800000">
              <a:off x="11310047" y="6032499"/>
              <a:ext cx="881950" cy="825332"/>
            </a:xfrm>
            <a:custGeom>
              <a:avLst/>
              <a:gdLst>
                <a:gd name="connsiteX0" fmla="*/ 0 w 749253"/>
                <a:gd name="connsiteY0" fmla="*/ 0 h 648567"/>
                <a:gd name="connsiteX1" fmla="*/ 749253 w 749253"/>
                <a:gd name="connsiteY1" fmla="*/ 0 h 648567"/>
                <a:gd name="connsiteX2" fmla="*/ 749253 w 749253"/>
                <a:gd name="connsiteY2" fmla="*/ 496164 h 648567"/>
                <a:gd name="connsiteX3" fmla="*/ 596850 w 749253"/>
                <a:gd name="connsiteY3" fmla="*/ 648567 h 648567"/>
                <a:gd name="connsiteX4" fmla="*/ 0 w 749253"/>
                <a:gd name="connsiteY4" fmla="*/ 648567 h 648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9253" h="648567">
                  <a:moveTo>
                    <a:pt x="0" y="0"/>
                  </a:moveTo>
                  <a:lnTo>
                    <a:pt x="749253" y="0"/>
                  </a:lnTo>
                  <a:lnTo>
                    <a:pt x="749253" y="496164"/>
                  </a:lnTo>
                  <a:cubicBezTo>
                    <a:pt x="749253" y="580334"/>
                    <a:pt x="681020" y="648567"/>
                    <a:pt x="596850" y="648567"/>
                  </a:cubicBezTo>
                  <a:lnTo>
                    <a:pt x="0" y="64856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9" name="图片 18"/>
            <p:cNvPicPr/>
            <p:nvPr userDrawn="1">
              <p:custDataLst>
                <p:tags r:id="rId10"/>
              </p:custDataLst>
            </p:nvPr>
          </p:nvPicPr>
          <p:blipFill>
            <a:blip r:embed="rId13"/>
            <a:stretch>
              <a:fillRect/>
            </a:stretch>
          </p:blipFill>
          <p:spPr>
            <a:xfrm>
              <a:off x="275333" y="240723"/>
              <a:ext cx="11641335" cy="6376554"/>
            </a:xfrm>
            <a:prstGeom prst="rect">
              <a:avLst/>
            </a:prstGeom>
          </p:spPr>
        </p:pic>
        <p:sp>
          <p:nvSpPr>
            <p:cNvPr id="20" name="矩形 19"/>
            <p:cNvSpPr/>
            <p:nvPr userDrawn="1">
              <p:custDataLst>
                <p:tags r:id="rId11"/>
              </p:custDataLst>
            </p:nvPr>
          </p:nvSpPr>
          <p:spPr>
            <a:xfrm>
              <a:off x="273745" y="240723"/>
              <a:ext cx="11641335" cy="6376554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标题 1"/>
          <p:cNvSpPr>
            <a:spLocks noGrp="1"/>
          </p:cNvSpPr>
          <p:nvPr userDrawn="1">
            <p:ph type="title"/>
            <p:custDataLst>
              <p:tags r:id="rId2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 userDrawn="1">
            <p:ph type="pic" idx="1"/>
            <p:custDataLst>
              <p:tags r:id="rId3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 userDrawn="1">
            <p:ph type="body" sz="half" idx="2"/>
            <p:custDataLst>
              <p:tags r:id="rId4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 userDrawn="1"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/>
            </a:lvl1pPr>
          </a:lstStyle>
          <a:p>
            <a:fld id="{9EFD9D74-47D9-4702-A33C-335B63B48DBF}" type="datetimeFigureOut">
              <a:rPr lang="zh-CN" altLang="en-US" smtClean="0"/>
              <a:t>2024/11/15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 userDrawn="1"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 userDrawn="1"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/>
            </a:lvl1pPr>
          </a:lstStyle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5394906"/>
      </p:ext>
    </p:extLst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 userDrawn="1">
            <p:custDataLst>
              <p:tags r:id="rId1"/>
            </p:custDataLst>
          </p:nvPr>
        </p:nvGrpSpPr>
        <p:grpSpPr>
          <a:xfrm>
            <a:off x="2" y="1"/>
            <a:ext cx="12191995" cy="6857830"/>
            <a:chOff x="2" y="1"/>
            <a:chExt cx="12191995" cy="6857830"/>
          </a:xfrm>
        </p:grpSpPr>
        <p:sp>
          <p:nvSpPr>
            <p:cNvPr id="16" name="任意多边形: 形状 15"/>
            <p:cNvSpPr/>
            <p:nvPr userDrawn="1">
              <p:custDataLst>
                <p:tags r:id="rId7"/>
              </p:custDataLst>
            </p:nvPr>
          </p:nvSpPr>
          <p:spPr>
            <a:xfrm>
              <a:off x="2" y="1"/>
              <a:ext cx="814273" cy="761999"/>
            </a:xfrm>
            <a:custGeom>
              <a:avLst/>
              <a:gdLst>
                <a:gd name="connsiteX0" fmla="*/ 0 w 749253"/>
                <a:gd name="connsiteY0" fmla="*/ 0 h 648567"/>
                <a:gd name="connsiteX1" fmla="*/ 749253 w 749253"/>
                <a:gd name="connsiteY1" fmla="*/ 0 h 648567"/>
                <a:gd name="connsiteX2" fmla="*/ 749253 w 749253"/>
                <a:gd name="connsiteY2" fmla="*/ 496164 h 648567"/>
                <a:gd name="connsiteX3" fmla="*/ 596850 w 749253"/>
                <a:gd name="connsiteY3" fmla="*/ 648567 h 648567"/>
                <a:gd name="connsiteX4" fmla="*/ 0 w 749253"/>
                <a:gd name="connsiteY4" fmla="*/ 648567 h 648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9253" h="648567">
                  <a:moveTo>
                    <a:pt x="0" y="0"/>
                  </a:moveTo>
                  <a:lnTo>
                    <a:pt x="749253" y="0"/>
                  </a:lnTo>
                  <a:lnTo>
                    <a:pt x="749253" y="496164"/>
                  </a:lnTo>
                  <a:cubicBezTo>
                    <a:pt x="749253" y="580334"/>
                    <a:pt x="681020" y="648567"/>
                    <a:pt x="596850" y="648567"/>
                  </a:cubicBezTo>
                  <a:lnTo>
                    <a:pt x="0" y="64856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任意多边形: 形状 16"/>
            <p:cNvSpPr/>
            <p:nvPr userDrawn="1">
              <p:custDataLst>
                <p:tags r:id="rId8"/>
              </p:custDataLst>
            </p:nvPr>
          </p:nvSpPr>
          <p:spPr>
            <a:xfrm rot="10800000">
              <a:off x="11310047" y="6032499"/>
              <a:ext cx="881950" cy="825332"/>
            </a:xfrm>
            <a:custGeom>
              <a:avLst/>
              <a:gdLst>
                <a:gd name="connsiteX0" fmla="*/ 0 w 749253"/>
                <a:gd name="connsiteY0" fmla="*/ 0 h 648567"/>
                <a:gd name="connsiteX1" fmla="*/ 749253 w 749253"/>
                <a:gd name="connsiteY1" fmla="*/ 0 h 648567"/>
                <a:gd name="connsiteX2" fmla="*/ 749253 w 749253"/>
                <a:gd name="connsiteY2" fmla="*/ 496164 h 648567"/>
                <a:gd name="connsiteX3" fmla="*/ 596850 w 749253"/>
                <a:gd name="connsiteY3" fmla="*/ 648567 h 648567"/>
                <a:gd name="connsiteX4" fmla="*/ 0 w 749253"/>
                <a:gd name="connsiteY4" fmla="*/ 648567 h 648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9253" h="648567">
                  <a:moveTo>
                    <a:pt x="0" y="0"/>
                  </a:moveTo>
                  <a:lnTo>
                    <a:pt x="749253" y="0"/>
                  </a:lnTo>
                  <a:lnTo>
                    <a:pt x="749253" y="496164"/>
                  </a:lnTo>
                  <a:cubicBezTo>
                    <a:pt x="749253" y="580334"/>
                    <a:pt x="681020" y="648567"/>
                    <a:pt x="596850" y="648567"/>
                  </a:cubicBezTo>
                  <a:lnTo>
                    <a:pt x="0" y="64856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8" name="图片 17"/>
            <p:cNvPicPr/>
            <p:nvPr userDrawn="1">
              <p:custDataLst>
                <p:tags r:id="rId9"/>
              </p:custDataLst>
            </p:nvPr>
          </p:nvPicPr>
          <p:blipFill>
            <a:blip r:embed="rId12"/>
            <a:stretch>
              <a:fillRect/>
            </a:stretch>
          </p:blipFill>
          <p:spPr>
            <a:xfrm>
              <a:off x="275333" y="240723"/>
              <a:ext cx="11641335" cy="6376554"/>
            </a:xfrm>
            <a:prstGeom prst="rect">
              <a:avLst/>
            </a:prstGeom>
          </p:spPr>
        </p:pic>
        <p:sp>
          <p:nvSpPr>
            <p:cNvPr id="19" name="矩形 18"/>
            <p:cNvSpPr/>
            <p:nvPr userDrawn="1">
              <p:custDataLst>
                <p:tags r:id="rId10"/>
              </p:custDataLst>
            </p:nvPr>
          </p:nvSpPr>
          <p:spPr>
            <a:xfrm>
              <a:off x="273745" y="240723"/>
              <a:ext cx="11641335" cy="6376554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竖排标题 1"/>
          <p:cNvSpPr>
            <a:spLocks noGrp="1"/>
          </p:cNvSpPr>
          <p:nvPr userDrawn="1">
            <p:ph type="title" orient="vert"/>
            <p:custDataLst>
              <p:tags r:id="rId2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ct val="0"/>
              </a:spcAft>
              <a:buNone/>
              <a:defRPr kumimoji="0" lang="zh-CN" altLang="en-US" sz="2400" b="1" i="0" u="none" strike="noStrike" kern="1200" cap="none" spc="200" normalizeH="0" baseline="0" noProof="1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 userDrawn="1">
            <p:ph type="body" orient="vert" idx="1"/>
            <p:custDataLst>
              <p:tags r:id="rId3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lnSpc>
                <a:spcPct val="120000"/>
              </a:lnSpc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/>
              </a:defRPr>
            </a:lvl1pPr>
            <a:lvl2pPr indent="0" eaLnBrk="1" fontAlgn="auto" latinLnBrk="0" hangingPunct="1">
              <a:lnSpc>
                <a:spcPct val="120000"/>
              </a:lnSpc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/>
              </a:defRPr>
            </a:lvl2pPr>
            <a:lvl3pPr indent="0" eaLnBrk="1" fontAlgn="auto" latinLnBrk="0" hangingPunct="1">
              <a:lnSpc>
                <a:spcPct val="120000"/>
              </a:lnSpc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/>
              </a:defRPr>
            </a:lvl3pPr>
            <a:lvl4pPr indent="0" eaLnBrk="1" fontAlgn="auto" latinLnBrk="0" hangingPunct="1">
              <a:lnSpc>
                <a:spcPct val="120000"/>
              </a:lnSpc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/>
              </a:defRPr>
            </a:lvl4pPr>
            <a:lvl5pPr indent="0" eaLnBrk="1" fontAlgn="auto" latinLnBrk="0" hangingPunct="1">
              <a:lnSpc>
                <a:spcPct val="120000"/>
              </a:lnSpc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 userDrawn="1"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/>
            </a:lvl1pPr>
          </a:lstStyle>
          <a:p>
            <a:fld id="{760FBDFE-C587-4B4C-A407-44438C67B59E}" type="datetimeFigureOut">
              <a:rPr lang="zh-CN" altLang="en-US" smtClean="0"/>
              <a:t>2024/11/15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 userDrawn="1"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 userDrawn="1"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/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332520"/>
      </p:ext>
    </p:extLst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 userDrawn="1">
            <p:custDataLst>
              <p:tags r:id="rId1"/>
            </p:custDataLst>
          </p:nvPr>
        </p:nvGrpSpPr>
        <p:grpSpPr>
          <a:xfrm>
            <a:off x="2" y="1"/>
            <a:ext cx="12191995" cy="6857830"/>
            <a:chOff x="2" y="1"/>
            <a:chExt cx="12191995" cy="6857830"/>
          </a:xfrm>
        </p:grpSpPr>
        <p:sp>
          <p:nvSpPr>
            <p:cNvPr id="11" name="任意多边形: 形状 10"/>
            <p:cNvSpPr/>
            <p:nvPr userDrawn="1">
              <p:custDataLst>
                <p:tags r:id="rId6"/>
              </p:custDataLst>
            </p:nvPr>
          </p:nvSpPr>
          <p:spPr>
            <a:xfrm>
              <a:off x="2" y="1"/>
              <a:ext cx="814273" cy="761999"/>
            </a:xfrm>
            <a:custGeom>
              <a:avLst/>
              <a:gdLst>
                <a:gd name="connsiteX0" fmla="*/ 0 w 749253"/>
                <a:gd name="connsiteY0" fmla="*/ 0 h 648567"/>
                <a:gd name="connsiteX1" fmla="*/ 749253 w 749253"/>
                <a:gd name="connsiteY1" fmla="*/ 0 h 648567"/>
                <a:gd name="connsiteX2" fmla="*/ 749253 w 749253"/>
                <a:gd name="connsiteY2" fmla="*/ 496164 h 648567"/>
                <a:gd name="connsiteX3" fmla="*/ 596850 w 749253"/>
                <a:gd name="connsiteY3" fmla="*/ 648567 h 648567"/>
                <a:gd name="connsiteX4" fmla="*/ 0 w 749253"/>
                <a:gd name="connsiteY4" fmla="*/ 648567 h 648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9253" h="648567">
                  <a:moveTo>
                    <a:pt x="0" y="0"/>
                  </a:moveTo>
                  <a:lnTo>
                    <a:pt x="749253" y="0"/>
                  </a:lnTo>
                  <a:lnTo>
                    <a:pt x="749253" y="496164"/>
                  </a:lnTo>
                  <a:cubicBezTo>
                    <a:pt x="749253" y="580334"/>
                    <a:pt x="681020" y="648567"/>
                    <a:pt x="596850" y="648567"/>
                  </a:cubicBezTo>
                  <a:lnTo>
                    <a:pt x="0" y="64856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任意多边形: 形状 11"/>
            <p:cNvSpPr/>
            <p:nvPr userDrawn="1">
              <p:custDataLst>
                <p:tags r:id="rId7"/>
              </p:custDataLst>
            </p:nvPr>
          </p:nvSpPr>
          <p:spPr>
            <a:xfrm rot="10800000">
              <a:off x="11310047" y="6032499"/>
              <a:ext cx="881950" cy="825332"/>
            </a:xfrm>
            <a:custGeom>
              <a:avLst/>
              <a:gdLst>
                <a:gd name="connsiteX0" fmla="*/ 0 w 749253"/>
                <a:gd name="connsiteY0" fmla="*/ 0 h 648567"/>
                <a:gd name="connsiteX1" fmla="*/ 749253 w 749253"/>
                <a:gd name="connsiteY1" fmla="*/ 0 h 648567"/>
                <a:gd name="connsiteX2" fmla="*/ 749253 w 749253"/>
                <a:gd name="connsiteY2" fmla="*/ 496164 h 648567"/>
                <a:gd name="connsiteX3" fmla="*/ 596850 w 749253"/>
                <a:gd name="connsiteY3" fmla="*/ 648567 h 648567"/>
                <a:gd name="connsiteX4" fmla="*/ 0 w 749253"/>
                <a:gd name="connsiteY4" fmla="*/ 648567 h 648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9253" h="648567">
                  <a:moveTo>
                    <a:pt x="0" y="0"/>
                  </a:moveTo>
                  <a:lnTo>
                    <a:pt x="749253" y="0"/>
                  </a:lnTo>
                  <a:lnTo>
                    <a:pt x="749253" y="496164"/>
                  </a:lnTo>
                  <a:cubicBezTo>
                    <a:pt x="749253" y="580334"/>
                    <a:pt x="681020" y="648567"/>
                    <a:pt x="596850" y="648567"/>
                  </a:cubicBezTo>
                  <a:lnTo>
                    <a:pt x="0" y="64856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3" name="图片 12"/>
            <p:cNvPicPr/>
            <p:nvPr userDrawn="1">
              <p:custDataLst>
                <p:tags r:id="rId8"/>
              </p:custDataLst>
            </p:nvPr>
          </p:nvPicPr>
          <p:blipFill>
            <a:blip r:embed="rId11"/>
            <a:stretch>
              <a:fillRect/>
            </a:stretch>
          </p:blipFill>
          <p:spPr>
            <a:xfrm>
              <a:off x="275333" y="240723"/>
              <a:ext cx="11641335" cy="6376554"/>
            </a:xfrm>
            <a:prstGeom prst="rect">
              <a:avLst/>
            </a:prstGeom>
          </p:spPr>
        </p:pic>
        <p:sp>
          <p:nvSpPr>
            <p:cNvPr id="14" name="矩形 13"/>
            <p:cNvSpPr/>
            <p:nvPr userDrawn="1">
              <p:custDataLst>
                <p:tags r:id="rId9"/>
              </p:custDataLst>
            </p:nvPr>
          </p:nvSpPr>
          <p:spPr>
            <a:xfrm>
              <a:off x="273745" y="240723"/>
              <a:ext cx="11641335" cy="6376554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2024/11/15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 userDrawn="1">
            <p:ph sz="quarter" idx="13"/>
            <p:custDataLst>
              <p:tags r:id="rId5"/>
            </p:custDataLst>
          </p:nvPr>
        </p:nvSpPr>
        <p:spPr>
          <a:xfrm>
            <a:off x="669930" y="952508"/>
            <a:ext cx="10852237" cy="538890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4018377054"/>
      </p:ext>
    </p:extLst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blipFill dpi="0" rotWithShape="1">
          <a:blip r:embed="rId7">
            <a:lum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2024/11/15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2162496" y="2457026"/>
            <a:ext cx="8153446" cy="1448117"/>
          </a:xfrm>
        </p:spPr>
        <p:txBody>
          <a:bodyPr vert="horz" lIns="90000" tIns="46800" rIns="90000" bIns="46800" rtlCol="0" anchor="b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8000" b="1" i="0" u="none" strike="noStrike" kern="1200" cap="none" spc="0" normalizeH="0" baseline="0" noProof="1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 hasCustomPrompt="1"/>
            <p:custDataLst>
              <p:tags r:id="rId5"/>
            </p:custDataLst>
          </p:nvPr>
        </p:nvSpPr>
        <p:spPr>
          <a:xfrm>
            <a:off x="2162175" y="4038600"/>
            <a:ext cx="8153400" cy="6477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/>
              <a:t>编辑文本</a:t>
            </a:r>
          </a:p>
        </p:txBody>
      </p:sp>
    </p:spTree>
    <p:extLst>
      <p:ext uri="{BB962C8B-B14F-4D97-AF65-F5344CB8AC3E}">
        <p14:creationId xmlns:p14="http://schemas.microsoft.com/office/powerpoint/2010/main" val="3661319816"/>
      </p:ext>
    </p:extLst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blipFill rotWithShape="1">
          <a:blip r:embed="rId6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 userDrawn="1">
            <p:ph type="title"/>
            <p:custDataLst>
              <p:tags r:id="rId1"/>
            </p:custDataLst>
          </p:nvPr>
        </p:nvSpPr>
        <p:spPr/>
        <p:txBody>
          <a:bodyPr/>
          <a:lstStyle>
            <a:lvl1pPr>
              <a:defRPr baseline="0">
                <a:latin typeface="微软雅黑"/>
                <a:ea typeface="微软雅黑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2024/11/15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2646533"/>
      </p:ext>
    </p:extLst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任意多边形: 形状 17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814070" cy="762000"/>
          </a:xfrm>
          <a:custGeom>
            <a:avLst/>
            <a:gdLst>
              <a:gd name="connsiteX0" fmla="*/ 0 w 749253"/>
              <a:gd name="connsiteY0" fmla="*/ 0 h 648567"/>
              <a:gd name="connsiteX1" fmla="*/ 749253 w 749253"/>
              <a:gd name="connsiteY1" fmla="*/ 0 h 648567"/>
              <a:gd name="connsiteX2" fmla="*/ 749253 w 749253"/>
              <a:gd name="connsiteY2" fmla="*/ 496164 h 648567"/>
              <a:gd name="connsiteX3" fmla="*/ 596850 w 749253"/>
              <a:gd name="connsiteY3" fmla="*/ 648567 h 648567"/>
              <a:gd name="connsiteX4" fmla="*/ 0 w 749253"/>
              <a:gd name="connsiteY4" fmla="*/ 648567 h 6485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9253" h="648567">
                <a:moveTo>
                  <a:pt x="0" y="0"/>
                </a:moveTo>
                <a:lnTo>
                  <a:pt x="749253" y="0"/>
                </a:lnTo>
                <a:lnTo>
                  <a:pt x="749253" y="496164"/>
                </a:lnTo>
                <a:cubicBezTo>
                  <a:pt x="749253" y="580334"/>
                  <a:pt x="681020" y="648567"/>
                  <a:pt x="596850" y="648567"/>
                </a:cubicBezTo>
                <a:lnTo>
                  <a:pt x="0" y="64856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任意多边形: 形状 18"/>
          <p:cNvSpPr/>
          <p:nvPr userDrawn="1">
            <p:custDataLst>
              <p:tags r:id="rId2"/>
            </p:custDataLst>
          </p:nvPr>
        </p:nvSpPr>
        <p:spPr>
          <a:xfrm rot="10800000">
            <a:off x="11309985" y="6032500"/>
            <a:ext cx="882015" cy="825500"/>
          </a:xfrm>
          <a:custGeom>
            <a:avLst/>
            <a:gdLst>
              <a:gd name="connsiteX0" fmla="*/ 0 w 749253"/>
              <a:gd name="connsiteY0" fmla="*/ 0 h 648567"/>
              <a:gd name="connsiteX1" fmla="*/ 749253 w 749253"/>
              <a:gd name="connsiteY1" fmla="*/ 0 h 648567"/>
              <a:gd name="connsiteX2" fmla="*/ 749253 w 749253"/>
              <a:gd name="connsiteY2" fmla="*/ 496164 h 648567"/>
              <a:gd name="connsiteX3" fmla="*/ 596850 w 749253"/>
              <a:gd name="connsiteY3" fmla="*/ 648567 h 648567"/>
              <a:gd name="connsiteX4" fmla="*/ 0 w 749253"/>
              <a:gd name="connsiteY4" fmla="*/ 648567 h 6485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9253" h="648567">
                <a:moveTo>
                  <a:pt x="0" y="0"/>
                </a:moveTo>
                <a:lnTo>
                  <a:pt x="749253" y="0"/>
                </a:lnTo>
                <a:lnTo>
                  <a:pt x="749253" y="496164"/>
                </a:lnTo>
                <a:cubicBezTo>
                  <a:pt x="749253" y="580334"/>
                  <a:pt x="681020" y="648567"/>
                  <a:pt x="596850" y="648567"/>
                </a:cubicBezTo>
                <a:lnTo>
                  <a:pt x="0" y="64856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/>
          <p:nvPr userDrawn="1">
            <p:custDataLst>
              <p:tags r:id="rId3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275590" y="240665"/>
            <a:ext cx="11641455" cy="6376670"/>
          </a:xfrm>
          <a:prstGeom prst="rect">
            <a:avLst/>
          </a:prstGeom>
          <a:solidFill>
            <a:schemeClr val="bg2"/>
          </a:solidFill>
        </p:spPr>
      </p:pic>
      <p:sp>
        <p:nvSpPr>
          <p:cNvPr id="12" name="矩形 11"/>
          <p:cNvSpPr/>
          <p:nvPr userDrawn="1">
            <p:custDataLst>
              <p:tags r:id="rId4"/>
            </p:custDataLst>
          </p:nvPr>
        </p:nvSpPr>
        <p:spPr>
          <a:xfrm>
            <a:off x="273685" y="240665"/>
            <a:ext cx="11641455" cy="637667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5"/>
            </p:custDataLst>
          </p:nvPr>
        </p:nvSpPr>
        <p:spPr>
          <a:xfrm>
            <a:off x="1281600" y="1249200"/>
            <a:ext cx="9626400" cy="723600"/>
          </a:xfrm>
        </p:spPr>
        <p:txBody>
          <a:bodyPr anchor="ctr">
            <a:normAutofit/>
          </a:bodyPr>
          <a:lstStyle>
            <a:lvl1pPr>
              <a:defRPr sz="3200" u="none" strike="noStrike" kern="1200" cap="none" spc="200" normalizeH="0" baseline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/>
              </a:defRPr>
            </a:lvl1pPr>
          </a:lstStyle>
          <a:p>
            <a:r>
              <a:rPr lang="zh-CN" altLang="en-US"/>
              <a:t>单击此处编辑标题</a:t>
            </a:r>
          </a:p>
        </p:txBody>
      </p:sp>
      <p:sp>
        <p:nvSpPr>
          <p:cNvPr id="7" name="内容占位符 6"/>
          <p:cNvSpPr>
            <a:spLocks noGrp="1"/>
          </p:cNvSpPr>
          <p:nvPr userDrawn="1">
            <p:ph sz="quarter" idx="13"/>
            <p:custDataLst>
              <p:tags r:id="rId6"/>
            </p:custDataLst>
          </p:nvPr>
        </p:nvSpPr>
        <p:spPr>
          <a:xfrm>
            <a:off x="1281113" y="2163600"/>
            <a:ext cx="9626600" cy="3445200"/>
          </a:xfrm>
        </p:spPr>
        <p:txBody>
          <a:bodyPr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/>
              </a:defRPr>
            </a:lvl1pPr>
            <a:lvl2pPr>
              <a:defRPr u="none" strike="noStrike" kern="1200" cap="none" spc="200" normalizeH="0" baseline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/>
              </a:defRPr>
            </a:lvl2pPr>
            <a:lvl3pPr>
              <a:defRPr u="none" strike="noStrike" kern="1200" cap="none" spc="200" normalizeH="0" baseline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/>
              </a:defRPr>
            </a:lvl3pPr>
            <a:lvl4pPr>
              <a:defRPr u="none" strike="noStrike" kern="1200" cap="none" spc="200" normalizeH="0" baseline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/>
              </a:defRPr>
            </a:lvl4pPr>
            <a:lvl5pPr>
              <a:defRPr u="none" strike="noStrike" kern="1200" cap="none" spc="200" normalizeH="0" baseline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>
                <a:sym typeface="+mn-ea"/>
              </a:rPr>
              <a:t>第</a:t>
            </a:r>
            <a:r>
              <a:rPr lang="zh-CN" altLang="en-US"/>
              <a:t>二级</a:t>
            </a:r>
          </a:p>
          <a:p>
            <a:pPr lvl="2"/>
            <a:r>
              <a:rPr lang="zh-CN" altLang="en-US">
                <a:sym typeface="+mn-ea"/>
              </a:rPr>
              <a:t>第</a:t>
            </a:r>
            <a:r>
              <a:rPr lang="zh-CN" altLang="en-US"/>
              <a:t>三级</a:t>
            </a:r>
          </a:p>
          <a:p>
            <a:pPr lvl="3"/>
            <a:r>
              <a:rPr lang="zh-CN" altLang="en-US">
                <a:sym typeface="+mn-ea"/>
              </a:rPr>
              <a:t>第</a:t>
            </a:r>
            <a:r>
              <a:rPr lang="zh-CN" altLang="en-US"/>
              <a:t>四级</a:t>
            </a:r>
          </a:p>
          <a:p>
            <a:pPr lvl="4"/>
            <a:r>
              <a:rPr lang="zh-CN" altLang="en-US">
                <a:sym typeface="+mn-ea"/>
              </a:rPr>
              <a:t>第</a:t>
            </a:r>
            <a:r>
              <a:rPr lang="zh-CN" altLang="en-US"/>
              <a:t>五级</a:t>
            </a:r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2024/11/15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0436547"/>
      </p:ext>
    </p:extLst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blipFill rotWithShape="1">
          <a:blip r:embed="rId1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>
            <p:custDataLst>
              <p:tags r:id="rId1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4823460" cy="686625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3"/>
            </p:custDataLst>
          </p:nvPr>
        </p:nvSpPr>
        <p:spPr>
          <a:xfrm>
            <a:off x="583200" y="770400"/>
            <a:ext cx="3960000" cy="882000"/>
          </a:xfrm>
        </p:spPr>
        <p:txBody>
          <a:bodyPr anchor="ctr">
            <a:normAutofit/>
          </a:bodyPr>
          <a:lstStyle>
            <a:lvl1pPr>
              <a:defRPr sz="3600" u="none" strike="noStrike" kern="1200" cap="none" spc="20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/>
              </a:defRPr>
            </a:lvl1pPr>
          </a:lstStyle>
          <a:p>
            <a:r>
              <a:rPr lang="zh-CN" altLang="en-US"/>
              <a:t>单击编辑标题</a:t>
            </a:r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2024/11/15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 userDrawn="1">
            <p:ph type="body" sz="quarter" idx="13"/>
            <p:custDataLst>
              <p:tags r:id="rId7"/>
            </p:custDataLst>
          </p:nvPr>
        </p:nvSpPr>
        <p:spPr>
          <a:xfrm>
            <a:off x="586800" y="1764000"/>
            <a:ext cx="3956400" cy="4093200"/>
          </a:xfrm>
        </p:spPr>
        <p:txBody>
          <a:bodyPr>
            <a:normAutofit/>
          </a:bodyPr>
          <a:lstStyle>
            <a:lvl1pPr>
              <a:defRPr u="none" strike="noStrike" kern="1200" cap="none" spc="20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/>
              </a:defRPr>
            </a:lvl1pPr>
            <a:lvl2pPr>
              <a:defRPr u="none" strike="noStrike" kern="1200" cap="none" spc="20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/>
              </a:defRPr>
            </a:lvl2pPr>
            <a:lvl3pPr>
              <a:defRPr u="none" strike="noStrike" kern="1200" cap="none" spc="20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/>
              </a:defRPr>
            </a:lvl3pPr>
            <a:lvl4pPr>
              <a:defRPr u="none" strike="noStrike" kern="1200" cap="none" spc="20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/>
              </a:defRPr>
            </a:lvl4pPr>
            <a:lvl5pPr>
              <a:defRPr u="none" strike="noStrike" kern="1200" cap="none" spc="20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>
                <a:sym typeface="+mn-ea"/>
              </a:rPr>
              <a:t>第</a:t>
            </a:r>
            <a:r>
              <a:rPr lang="zh-CN" altLang="en-US"/>
              <a:t>二级</a:t>
            </a:r>
          </a:p>
          <a:p>
            <a:pPr lvl="2"/>
            <a:r>
              <a:rPr lang="zh-CN" altLang="en-US">
                <a:sym typeface="+mn-ea"/>
              </a:rPr>
              <a:t>第</a:t>
            </a:r>
            <a:r>
              <a:rPr lang="zh-CN" altLang="en-US"/>
              <a:t>三级</a:t>
            </a:r>
          </a:p>
          <a:p>
            <a:pPr lvl="3"/>
            <a:r>
              <a:rPr lang="zh-CN" altLang="en-US">
                <a:sym typeface="+mn-ea"/>
              </a:rPr>
              <a:t>第</a:t>
            </a:r>
            <a:r>
              <a:rPr lang="zh-CN" altLang="en-US"/>
              <a:t>四级</a:t>
            </a:r>
          </a:p>
          <a:p>
            <a:pPr lvl="4"/>
            <a:r>
              <a:rPr lang="zh-CN" altLang="en-US">
                <a:sym typeface="+mn-ea"/>
              </a:rPr>
              <a:t>第</a:t>
            </a:r>
            <a:r>
              <a:rPr lang="zh-CN" altLang="en-US"/>
              <a:t>五级</a:t>
            </a:r>
          </a:p>
        </p:txBody>
      </p:sp>
      <p:sp>
        <p:nvSpPr>
          <p:cNvPr id="9" name="内容占位符 8"/>
          <p:cNvSpPr>
            <a:spLocks noGrp="1"/>
          </p:cNvSpPr>
          <p:nvPr userDrawn="1">
            <p:ph sz="quarter" idx="14"/>
            <p:custDataLst>
              <p:tags r:id="rId8"/>
            </p:custDataLst>
          </p:nvPr>
        </p:nvSpPr>
        <p:spPr>
          <a:xfrm>
            <a:off x="5101200" y="769938"/>
            <a:ext cx="6480000" cy="5087937"/>
          </a:xfrm>
        </p:spPr>
        <p:txBody>
          <a:bodyPr>
            <a:normAutofit/>
          </a:bodyPr>
          <a:lstStyle>
            <a:lvl1pPr>
              <a:defRPr u="none" strike="noStrike" kern="1200" cap="none" spc="200" normalizeH="0" baseline="0">
                <a:latin typeface="Arial" panose="020B0604020202020204" pitchFamily="34" charset="0"/>
                <a:ea typeface="微软雅黑"/>
              </a:defRPr>
            </a:lvl1pPr>
            <a:lvl2pPr>
              <a:defRPr u="none" strike="noStrike" kern="1200" cap="none" spc="200" normalizeH="0" baseline="0">
                <a:latin typeface="Arial" panose="020B0604020202020204" pitchFamily="34" charset="0"/>
                <a:ea typeface="微软雅黑"/>
              </a:defRPr>
            </a:lvl2pPr>
            <a:lvl3pPr>
              <a:defRPr u="none" strike="noStrike" kern="1200" cap="none" spc="200" normalizeH="0" baseline="0">
                <a:latin typeface="Arial" panose="020B0604020202020204" pitchFamily="34" charset="0"/>
                <a:ea typeface="微软雅黑"/>
              </a:defRPr>
            </a:lvl3pPr>
            <a:lvl4pPr>
              <a:defRPr u="none" strike="noStrike" kern="1200" cap="none" spc="200" normalizeH="0" baseline="0">
                <a:latin typeface="Arial" panose="020B0604020202020204" pitchFamily="34" charset="0"/>
                <a:ea typeface="微软雅黑"/>
              </a:defRPr>
            </a:lvl4pPr>
            <a:lvl5pPr>
              <a:defRPr u="none" strike="noStrike" kern="1200" cap="none" spc="200" normalizeH="0" baseline="0">
                <a:latin typeface="Arial" panose="020B0604020202020204" pitchFamily="34" charset="0"/>
                <a:ea typeface="微软雅黑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>
                <a:sym typeface="+mn-ea"/>
              </a:rPr>
              <a:t>第</a:t>
            </a:r>
            <a:r>
              <a:rPr lang="zh-CN" altLang="en-US"/>
              <a:t>二级</a:t>
            </a:r>
          </a:p>
          <a:p>
            <a:pPr lvl="2"/>
            <a:r>
              <a:rPr lang="zh-CN" altLang="en-US">
                <a:sym typeface="+mn-ea"/>
              </a:rPr>
              <a:t>第</a:t>
            </a:r>
            <a:r>
              <a:rPr lang="zh-CN" altLang="en-US"/>
              <a:t>三级</a:t>
            </a:r>
          </a:p>
          <a:p>
            <a:pPr lvl="3"/>
            <a:r>
              <a:rPr lang="zh-CN" altLang="en-US">
                <a:sym typeface="+mn-ea"/>
              </a:rPr>
              <a:t>第</a:t>
            </a:r>
            <a:r>
              <a:rPr lang="zh-CN" altLang="en-US"/>
              <a:t>四级</a:t>
            </a:r>
          </a:p>
          <a:p>
            <a:pPr lvl="4"/>
            <a:r>
              <a:rPr lang="zh-CN" altLang="en-US">
                <a:sym typeface="+mn-ea"/>
              </a:rPr>
              <a:t>第</a:t>
            </a:r>
            <a:r>
              <a:rPr lang="zh-CN" altLang="en-US"/>
              <a:t>五级</a:t>
            </a:r>
          </a:p>
        </p:txBody>
      </p:sp>
      <p:sp>
        <p:nvSpPr>
          <p:cNvPr id="8" name="矩形 7"/>
          <p:cNvSpPr/>
          <p:nvPr userDrawn="1">
            <p:custDataLst>
              <p:tags r:id="rId9"/>
            </p:custDataLst>
          </p:nvPr>
        </p:nvSpPr>
        <p:spPr>
          <a:xfrm>
            <a:off x="12060464" y="-1"/>
            <a:ext cx="14605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0906804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2024/11/15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矩形 10"/>
          <p:cNvSpPr/>
          <p:nvPr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2192000" cy="2664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 userDrawn="1">
            <p:ph type="title"/>
            <p:custDataLst>
              <p:tags r:id="rId4"/>
            </p:custDataLst>
          </p:nvPr>
        </p:nvSpPr>
        <p:spPr>
          <a:xfrm>
            <a:off x="612000" y="781200"/>
            <a:ext cx="10976400" cy="626400"/>
          </a:xfrm>
        </p:spPr>
        <p:txBody>
          <a:bodyPr anchor="ctr">
            <a:normAutofit/>
          </a:bodyPr>
          <a:lstStyle>
            <a:lvl1pPr algn="ctr">
              <a:defRPr sz="3600" u="none" strike="noStrike" kern="1200" cap="none" spc="20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2024/11/15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 userDrawn="1">
            <p:ph type="body" sz="quarter" idx="13"/>
            <p:custDataLst>
              <p:tags r:id="rId8"/>
            </p:custDataLst>
          </p:nvPr>
        </p:nvSpPr>
        <p:spPr>
          <a:xfrm>
            <a:off x="612000" y="1659600"/>
            <a:ext cx="10975975" cy="828000"/>
          </a:xfrm>
        </p:spPr>
        <p:txBody>
          <a:bodyPr>
            <a:normAutofit/>
          </a:bodyPr>
          <a:lstStyle>
            <a:lvl1pPr algn="ctr">
              <a:defRPr u="none" strike="noStrike" kern="1200" cap="none" spc="20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/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9" name="内容占位符 8"/>
          <p:cNvSpPr>
            <a:spLocks noGrp="1"/>
          </p:cNvSpPr>
          <p:nvPr userDrawn="1">
            <p:ph sz="quarter" idx="14"/>
            <p:custDataLst>
              <p:tags r:id="rId9"/>
            </p:custDataLst>
          </p:nvPr>
        </p:nvSpPr>
        <p:spPr>
          <a:xfrm>
            <a:off x="612775" y="2808000"/>
            <a:ext cx="10965600" cy="3430800"/>
          </a:xfrm>
        </p:spPr>
        <p:txBody>
          <a:bodyPr>
            <a:normAutofit/>
          </a:bodyPr>
          <a:lstStyle>
            <a:lvl1pPr>
              <a:defRPr u="none" strike="noStrike" kern="1200" cap="none" spc="200" normalizeH="0" baseline="0">
                <a:latin typeface="Arial" panose="020B0604020202020204" pitchFamily="34" charset="0"/>
                <a:ea typeface="微软雅黑"/>
              </a:defRPr>
            </a:lvl1pPr>
            <a:lvl2pPr>
              <a:defRPr u="none" strike="noStrike" kern="1200" cap="none" spc="200" normalizeH="0" baseline="0">
                <a:latin typeface="Arial" panose="020B0604020202020204" pitchFamily="34" charset="0"/>
                <a:ea typeface="微软雅黑"/>
              </a:defRPr>
            </a:lvl2pPr>
            <a:lvl3pPr>
              <a:defRPr u="none" strike="noStrike" kern="1200" cap="none" spc="200" normalizeH="0" baseline="0">
                <a:latin typeface="Arial" panose="020B0604020202020204" pitchFamily="34" charset="0"/>
                <a:ea typeface="微软雅黑"/>
              </a:defRPr>
            </a:lvl3pPr>
            <a:lvl4pPr>
              <a:defRPr u="none" strike="noStrike" kern="1200" cap="none" spc="200" normalizeH="0" baseline="0">
                <a:latin typeface="Arial" panose="020B0604020202020204" pitchFamily="34" charset="0"/>
                <a:ea typeface="微软雅黑"/>
              </a:defRPr>
            </a:lvl4pPr>
            <a:lvl5pPr>
              <a:defRPr u="none" strike="noStrike" kern="1200" cap="none" spc="200" normalizeH="0" baseline="0">
                <a:latin typeface="Arial" panose="020B0604020202020204" pitchFamily="34" charset="0"/>
                <a:ea typeface="微软雅黑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>
                <a:sym typeface="+mn-ea"/>
              </a:rPr>
              <a:t>第</a:t>
            </a:r>
            <a:r>
              <a:rPr lang="zh-CN" altLang="en-US"/>
              <a:t>二级</a:t>
            </a:r>
          </a:p>
          <a:p>
            <a:pPr lvl="2"/>
            <a:r>
              <a:rPr lang="zh-CN" altLang="en-US">
                <a:sym typeface="+mn-ea"/>
              </a:rPr>
              <a:t>第</a:t>
            </a:r>
            <a:r>
              <a:rPr lang="zh-CN" altLang="en-US"/>
              <a:t>三级</a:t>
            </a:r>
          </a:p>
          <a:p>
            <a:pPr lvl="3"/>
            <a:r>
              <a:rPr lang="zh-CN" altLang="en-US">
                <a:sym typeface="+mn-ea"/>
              </a:rPr>
              <a:t>第</a:t>
            </a:r>
            <a:r>
              <a:rPr lang="zh-CN" altLang="en-US"/>
              <a:t>四级</a:t>
            </a:r>
          </a:p>
          <a:p>
            <a:pPr lvl="4"/>
            <a:r>
              <a:rPr lang="zh-CN" altLang="en-US">
                <a:sym typeface="+mn-ea"/>
              </a:rPr>
              <a:t>第</a:t>
            </a:r>
            <a:r>
              <a:rPr lang="zh-CN" altLang="en-US"/>
              <a:t>五级</a:t>
            </a:r>
          </a:p>
        </p:txBody>
      </p:sp>
      <p:sp>
        <p:nvSpPr>
          <p:cNvPr id="12" name="矩形 11"/>
          <p:cNvSpPr/>
          <p:nvPr userDrawn="1">
            <p:custDataLst>
              <p:tags r:id="rId10"/>
            </p:custDataLst>
          </p:nvPr>
        </p:nvSpPr>
        <p:spPr>
          <a:xfrm>
            <a:off x="0" y="6781800"/>
            <a:ext cx="12191365" cy="76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9279041"/>
      </p:ext>
    </p:extLst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矩形 10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 userDrawn="1">
            <p:custDataLst>
              <p:tags r:id="rId3"/>
            </p:custDataLst>
          </p:nvPr>
        </p:nvSpPr>
        <p:spPr>
          <a:xfrm>
            <a:off x="0" y="5029201"/>
            <a:ext cx="12192000" cy="182879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604800" y="669600"/>
            <a:ext cx="10976400" cy="565200"/>
          </a:xfrm>
        </p:spPr>
        <p:txBody>
          <a:bodyPr anchor="ctr">
            <a:normAutofit/>
          </a:bodyPr>
          <a:lstStyle>
            <a:lvl1pPr algn="ctr">
              <a:defRPr sz="3200" u="none" strike="noStrike" kern="1200" cap="none" spc="200" normalizeH="0" baseline="0">
                <a:latin typeface="Arial" panose="020B0604020202020204" pitchFamily="34" charset="0"/>
                <a:ea typeface="微软雅黑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2024/11/15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8"/>
            </p:custDataLst>
          </p:nvPr>
        </p:nvSpPr>
        <p:spPr>
          <a:xfrm>
            <a:off x="604837" y="1681200"/>
            <a:ext cx="10990800" cy="3211200"/>
          </a:xfrm>
        </p:spPr>
        <p:txBody>
          <a:bodyPr>
            <a:normAutofit/>
          </a:bodyPr>
          <a:lstStyle>
            <a:lvl1pPr>
              <a:defRPr u="none" strike="noStrike" kern="1200" cap="none" spc="200" normalizeH="0" baseline="0">
                <a:latin typeface="Arial" panose="020B0604020202020204" pitchFamily="34" charset="0"/>
                <a:ea typeface="微软雅黑"/>
              </a:defRPr>
            </a:lvl1pPr>
            <a:lvl2pPr>
              <a:defRPr u="none" strike="noStrike" kern="1200" cap="none" spc="200" normalizeH="0" baseline="0">
                <a:latin typeface="Arial" panose="020B0604020202020204" pitchFamily="34" charset="0"/>
                <a:ea typeface="微软雅黑"/>
              </a:defRPr>
            </a:lvl2pPr>
            <a:lvl3pPr>
              <a:defRPr u="none" strike="noStrike" kern="1200" cap="none" spc="200" normalizeH="0" baseline="0">
                <a:latin typeface="Arial" panose="020B0604020202020204" pitchFamily="34" charset="0"/>
                <a:ea typeface="微软雅黑"/>
              </a:defRPr>
            </a:lvl3pPr>
            <a:lvl4pPr>
              <a:defRPr u="none" strike="noStrike" kern="1200" cap="none" spc="200" normalizeH="0" baseline="0">
                <a:latin typeface="Arial" panose="020B0604020202020204" pitchFamily="34" charset="0"/>
                <a:ea typeface="微软雅黑"/>
              </a:defRPr>
            </a:lvl4pPr>
            <a:lvl5pPr>
              <a:defRPr u="none" strike="noStrike" kern="1200" cap="none" spc="200" normalizeH="0" baseline="0">
                <a:latin typeface="Arial" panose="020B0604020202020204" pitchFamily="34" charset="0"/>
                <a:ea typeface="微软雅黑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>
                <a:sym typeface="+mn-ea"/>
              </a:rPr>
              <a:t>第</a:t>
            </a:r>
            <a:r>
              <a:rPr lang="zh-CN" altLang="en-US"/>
              <a:t>二级</a:t>
            </a:r>
          </a:p>
          <a:p>
            <a:pPr lvl="2"/>
            <a:r>
              <a:rPr lang="zh-CN" altLang="en-US">
                <a:sym typeface="+mn-ea"/>
              </a:rPr>
              <a:t>第</a:t>
            </a:r>
            <a:r>
              <a:rPr lang="zh-CN" altLang="en-US"/>
              <a:t>三级</a:t>
            </a:r>
          </a:p>
          <a:p>
            <a:pPr lvl="3"/>
            <a:r>
              <a:rPr lang="zh-CN" altLang="en-US">
                <a:sym typeface="+mn-ea"/>
              </a:rPr>
              <a:t>第</a:t>
            </a:r>
            <a:r>
              <a:rPr lang="zh-CN" altLang="en-US"/>
              <a:t>四级</a:t>
            </a:r>
          </a:p>
          <a:p>
            <a:pPr lvl="4"/>
            <a:r>
              <a:rPr lang="zh-CN" altLang="en-US">
                <a:sym typeface="+mn-ea"/>
              </a:rPr>
              <a:t>第</a:t>
            </a:r>
            <a:r>
              <a:rPr lang="zh-CN" altLang="en-US"/>
              <a:t>五级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9"/>
            </p:custDataLst>
          </p:nvPr>
        </p:nvSpPr>
        <p:spPr>
          <a:xfrm>
            <a:off x="594000" y="5180400"/>
            <a:ext cx="11001600" cy="1011600"/>
          </a:xfrm>
        </p:spPr>
        <p:txBody>
          <a:bodyPr>
            <a:normAutofit/>
          </a:bodyPr>
          <a:lstStyle>
            <a:lvl1pPr marL="0" indent="0">
              <a:buNone/>
              <a:defRPr u="none" strike="noStrike" kern="1200" cap="none" spc="20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/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2" name="矩形 11"/>
          <p:cNvSpPr/>
          <p:nvPr userDrawn="1">
            <p:custDataLst>
              <p:tags r:id="rId10"/>
            </p:custDataLst>
          </p:nvPr>
        </p:nvSpPr>
        <p:spPr>
          <a:xfrm>
            <a:off x="0" y="0"/>
            <a:ext cx="12191365" cy="76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2010568"/>
      </p:ext>
    </p:extLst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矩形 13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2192000" cy="914407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 altLang="zh-CN">
              <a:latin typeface="Viner Hand ITC" panose="03070502030502020203" charset="0"/>
              <a:cs typeface="Viner Hand ITC" panose="03070502030502020203" charset="0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579600" y="237600"/>
            <a:ext cx="11037600" cy="441964"/>
          </a:xfrm>
        </p:spPr>
        <p:txBody>
          <a:bodyPr>
            <a:normAutofit/>
          </a:bodyPr>
          <a:lstStyle>
            <a:lvl1pPr>
              <a:defRPr u="none" strike="noStrike" kern="1200" cap="none" spc="20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579600" y="1663200"/>
            <a:ext cx="5342400" cy="2894400"/>
          </a:xfrm>
        </p:spPr>
        <p:txBody>
          <a:bodyPr>
            <a:normAutofit/>
          </a:bodyPr>
          <a:lstStyle>
            <a:lvl1pPr>
              <a:defRPr u="none" strike="noStrike" kern="1200" cap="none" spc="200" normalizeH="0" baseline="0">
                <a:latin typeface="Arial" panose="020B0604020202020204" pitchFamily="34" charset="0"/>
                <a:ea typeface="微软雅黑"/>
              </a:defRPr>
            </a:lvl1pPr>
            <a:lvl2pPr>
              <a:defRPr u="none" strike="noStrike" kern="1200" cap="none" spc="200" normalizeH="0" baseline="0">
                <a:latin typeface="Arial" panose="020B0604020202020204" pitchFamily="34" charset="0"/>
                <a:ea typeface="微软雅黑"/>
              </a:defRPr>
            </a:lvl2pPr>
            <a:lvl3pPr>
              <a:defRPr u="none" strike="noStrike" kern="1200" cap="none" spc="200" normalizeH="0" baseline="0">
                <a:latin typeface="Arial" panose="020B0604020202020204" pitchFamily="34" charset="0"/>
                <a:ea typeface="微软雅黑"/>
              </a:defRPr>
            </a:lvl3pPr>
            <a:lvl4pPr>
              <a:defRPr u="none" strike="noStrike" kern="1200" cap="none" spc="200" normalizeH="0" baseline="0">
                <a:latin typeface="Arial" panose="020B0604020202020204" pitchFamily="34" charset="0"/>
                <a:ea typeface="微软雅黑"/>
              </a:defRPr>
            </a:lvl4pPr>
            <a:lvl5pPr>
              <a:defRPr u="none" strike="noStrike" kern="1200" cap="none" spc="200" normalizeH="0" baseline="0">
                <a:latin typeface="Arial" panose="020B0604020202020204" pitchFamily="34" charset="0"/>
                <a:ea typeface="微软雅黑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>
                <a:sym typeface="+mn-ea"/>
              </a:rPr>
              <a:t>第</a:t>
            </a:r>
            <a:r>
              <a:rPr lang="zh-CN" altLang="en-US"/>
              <a:t>二级</a:t>
            </a:r>
          </a:p>
          <a:p>
            <a:pPr lvl="2"/>
            <a:r>
              <a:rPr lang="zh-CN" altLang="en-US">
                <a:sym typeface="+mn-ea"/>
              </a:rPr>
              <a:t>第</a:t>
            </a:r>
            <a:r>
              <a:rPr lang="zh-CN" altLang="en-US"/>
              <a:t>三级</a:t>
            </a:r>
          </a:p>
          <a:p>
            <a:pPr lvl="3"/>
            <a:r>
              <a:rPr lang="zh-CN" altLang="en-US">
                <a:sym typeface="+mn-ea"/>
              </a:rPr>
              <a:t>第</a:t>
            </a:r>
            <a:r>
              <a:rPr lang="zh-CN" altLang="en-US"/>
              <a:t>四级</a:t>
            </a:r>
          </a:p>
          <a:p>
            <a:pPr lvl="4"/>
            <a:r>
              <a:rPr lang="zh-CN" altLang="en-US">
                <a:sym typeface="+mn-ea"/>
              </a:rPr>
              <a:t>第</a:t>
            </a:r>
            <a:r>
              <a:rPr lang="zh-CN" altLang="en-US"/>
              <a:t>五级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6"/>
            </p:custDataLst>
          </p:nvPr>
        </p:nvSpPr>
        <p:spPr>
          <a:xfrm>
            <a:off x="6242400" y="1663200"/>
            <a:ext cx="5367600" cy="2894400"/>
          </a:xfrm>
        </p:spPr>
        <p:txBody>
          <a:bodyPr>
            <a:normAutofit/>
          </a:bodyPr>
          <a:lstStyle>
            <a:lvl1pPr>
              <a:defRPr u="none" strike="noStrike" kern="1200" cap="none" spc="200" normalizeH="0" baseline="0">
                <a:latin typeface="Arial" panose="020B0604020202020204" pitchFamily="34" charset="0"/>
                <a:ea typeface="微软雅黑"/>
              </a:defRPr>
            </a:lvl1pPr>
            <a:lvl2pPr>
              <a:defRPr u="none" strike="noStrike" kern="1200" cap="none" spc="200" normalizeH="0" baseline="0">
                <a:latin typeface="Arial" panose="020B0604020202020204" pitchFamily="34" charset="0"/>
                <a:ea typeface="微软雅黑"/>
              </a:defRPr>
            </a:lvl2pPr>
            <a:lvl3pPr>
              <a:defRPr u="none" strike="noStrike" kern="1200" cap="none" spc="200" normalizeH="0" baseline="0">
                <a:latin typeface="Arial" panose="020B0604020202020204" pitchFamily="34" charset="0"/>
                <a:ea typeface="微软雅黑"/>
              </a:defRPr>
            </a:lvl3pPr>
            <a:lvl4pPr>
              <a:defRPr u="none" strike="noStrike" kern="1200" cap="none" spc="200" normalizeH="0" baseline="0">
                <a:latin typeface="Arial" panose="020B0604020202020204" pitchFamily="34" charset="0"/>
                <a:ea typeface="微软雅黑"/>
              </a:defRPr>
            </a:lvl4pPr>
            <a:lvl5pPr>
              <a:defRPr u="none" strike="noStrike" kern="1200" cap="none" spc="200" normalizeH="0" baseline="0">
                <a:latin typeface="Arial" panose="020B0604020202020204" pitchFamily="34" charset="0"/>
                <a:ea typeface="微软雅黑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>
                <a:sym typeface="+mn-ea"/>
              </a:rPr>
              <a:t>第</a:t>
            </a:r>
            <a:r>
              <a:rPr lang="zh-CN" altLang="en-US"/>
              <a:t>二级</a:t>
            </a:r>
          </a:p>
          <a:p>
            <a:pPr lvl="2"/>
            <a:r>
              <a:rPr lang="zh-CN" altLang="en-US">
                <a:sym typeface="+mn-ea"/>
              </a:rPr>
              <a:t>第</a:t>
            </a:r>
            <a:r>
              <a:rPr lang="zh-CN" altLang="en-US"/>
              <a:t>三级</a:t>
            </a:r>
          </a:p>
          <a:p>
            <a:pPr lvl="3"/>
            <a:r>
              <a:rPr lang="zh-CN" altLang="en-US">
                <a:sym typeface="+mn-ea"/>
              </a:rPr>
              <a:t>第</a:t>
            </a:r>
            <a:r>
              <a:rPr lang="zh-CN" altLang="en-US"/>
              <a:t>四级</a:t>
            </a:r>
          </a:p>
          <a:p>
            <a:pPr lvl="4"/>
            <a:r>
              <a:rPr lang="zh-CN" altLang="en-US">
                <a:sym typeface="+mn-ea"/>
              </a:rPr>
              <a:t>第</a:t>
            </a:r>
            <a:r>
              <a:rPr lang="zh-CN" altLang="en-US"/>
              <a:t>五级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7"/>
            </p:custDataLst>
          </p:nvPr>
        </p:nvSpPr>
        <p:spPr>
          <a:xfrm>
            <a:off x="572400" y="4816800"/>
            <a:ext cx="5342400" cy="781200"/>
          </a:xfrm>
        </p:spPr>
        <p:txBody>
          <a:bodyPr>
            <a:normAutofit/>
          </a:bodyPr>
          <a:lstStyle>
            <a:lvl1pPr>
              <a:defRPr u="none" strike="noStrike" kern="1200" cap="none" spc="200" normalizeH="0" baseline="0">
                <a:latin typeface="Arial" panose="020B0604020202020204" pitchFamily="34" charset="0"/>
                <a:ea typeface="微软雅黑"/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8"/>
            </p:custDataLst>
          </p:nvPr>
        </p:nvSpPr>
        <p:spPr>
          <a:xfrm>
            <a:off x="6253200" y="4813200"/>
            <a:ext cx="5367600" cy="781200"/>
          </a:xfrm>
        </p:spPr>
        <p:txBody>
          <a:bodyPr>
            <a:normAutofit/>
          </a:bodyPr>
          <a:lstStyle>
            <a:lvl1pPr>
              <a:defRPr u="none" strike="noStrike" kern="1200" cap="none" spc="200" normalizeH="0" baseline="0">
                <a:latin typeface="Arial" panose="020B0604020202020204" pitchFamily="34" charset="0"/>
                <a:ea typeface="微软雅黑"/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2024/11/15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6" name="矩形 15"/>
          <p:cNvSpPr/>
          <p:nvPr userDrawn="1">
            <p:custDataLst>
              <p:tags r:id="rId12"/>
            </p:custDataLst>
          </p:nvPr>
        </p:nvSpPr>
        <p:spPr>
          <a:xfrm>
            <a:off x="0" y="6781800"/>
            <a:ext cx="12191365" cy="76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4281009"/>
      </p:ext>
    </p:extLst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矩形 10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2" name="矩形 11"/>
          <p:cNvSpPr/>
          <p:nvPr userDrawn="1">
            <p:custDataLst>
              <p:tags r:id="rId3"/>
            </p:custDataLst>
          </p:nvPr>
        </p:nvSpPr>
        <p:spPr>
          <a:xfrm>
            <a:off x="0" y="959224"/>
            <a:ext cx="12192000" cy="4939553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2024/11/15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矩形 7"/>
          <p:cNvSpPr/>
          <p:nvPr userDrawn="1">
            <p:custDataLst>
              <p:tags r:id="rId7"/>
            </p:custDataLst>
          </p:nvPr>
        </p:nvSpPr>
        <p:spPr>
          <a:xfrm>
            <a:off x="0" y="2070100"/>
            <a:ext cx="111760" cy="271843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 userDrawn="1">
            <p:custDataLst>
              <p:tags r:id="rId8"/>
            </p:custDataLst>
          </p:nvPr>
        </p:nvSpPr>
        <p:spPr>
          <a:xfrm>
            <a:off x="12080240" y="2069465"/>
            <a:ext cx="111760" cy="271843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9"/>
            </p:custDataLst>
          </p:nvPr>
        </p:nvSpPr>
        <p:spPr>
          <a:xfrm>
            <a:off x="1522800" y="1339200"/>
            <a:ext cx="9144000" cy="2386800"/>
          </a:xfrm>
        </p:spPr>
        <p:txBody>
          <a:bodyPr anchor="b">
            <a:normAutofit/>
          </a:bodyPr>
          <a:lstStyle>
            <a:lvl1pPr algn="ctr">
              <a:defRPr sz="6000" u="none" strike="noStrike" kern="1200" cap="none" spc="20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/>
              </a:defRPr>
            </a:lvl1pPr>
          </a:lstStyle>
          <a:p>
            <a:r>
              <a:rPr lang="zh-CN" altLang="en-US"/>
              <a:t>单击此处编辑标题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0"/>
            </p:custDataLst>
          </p:nvPr>
        </p:nvSpPr>
        <p:spPr>
          <a:xfrm>
            <a:off x="1522413" y="3862800"/>
            <a:ext cx="9144000" cy="1656000"/>
          </a:xfrm>
        </p:spPr>
        <p:txBody>
          <a:bodyPr>
            <a:normAutofit/>
          </a:bodyPr>
          <a:lstStyle>
            <a:lvl1pPr marL="0" indent="0" algn="ctr">
              <a:buNone/>
              <a:defRPr u="none" strike="noStrike" kern="1200" cap="none" spc="20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/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91165044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2024/11/15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2024/11/15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78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2024/11/15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0" name="TextBox 9"/>
          <p:cNvSpPr txBox="1"/>
          <p:nvPr userDrawn="1"/>
        </p:nvSpPr>
        <p:spPr>
          <a:xfrm>
            <a:off x="453650" y="0"/>
            <a:ext cx="540060" cy="12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00" dirty="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0"/>
              </a:rPr>
              <a:t>行业</a:t>
            </a:r>
            <a:r>
              <a:rPr lang="en-US" altLang="zh-CN" sz="100" dirty="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0"/>
              </a:rPr>
              <a:t>PPT</a:t>
            </a:r>
            <a:r>
              <a:rPr lang="zh-CN" altLang="en-US" sz="100" dirty="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0"/>
              </a:rPr>
              <a:t>模板</a:t>
            </a:r>
            <a:r>
              <a:rPr lang="en-US" altLang="zh-CN" sz="100" dirty="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http://www.1ppt.com/hangye/</a:t>
            </a:r>
          </a:p>
        </p:txBody>
      </p:sp>
    </p:spTree>
    <p:extLst>
      <p:ext uri="{BB962C8B-B14F-4D97-AF65-F5344CB8AC3E}">
        <p14:creationId xmlns:p14="http://schemas.microsoft.com/office/powerpoint/2010/main" val="4170605198"/>
      </p:ext>
    </p:extLst>
  </p:cSld>
  <p:clrMapOvr>
    <a:masterClrMapping/>
  </p:clrMapOvr>
  <p:hf sldNum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2024/11/15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2024/11/15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1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2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2024/11/15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  <p:hf sldNum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18" Type="http://schemas.openxmlformats.org/officeDocument/2006/relationships/tags" Target="../tags/tag6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ags" Target="../tags/tag5.xml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3.xml"/><Relationship Id="rId10" Type="http://schemas.openxmlformats.org/officeDocument/2006/relationships/slideLayout" Target="../slideLayouts/slideLayout10.xml"/><Relationship Id="rId19" Type="http://schemas.openxmlformats.org/officeDocument/2006/relationships/tags" Target="../tags/tag7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8.xml"/><Relationship Id="rId18" Type="http://schemas.openxmlformats.org/officeDocument/2006/relationships/slideLayout" Target="../slideLayouts/slideLayout33.xml"/><Relationship Id="rId26" Type="http://schemas.openxmlformats.org/officeDocument/2006/relationships/image" Target="../media/image3.png"/><Relationship Id="rId3" Type="http://schemas.openxmlformats.org/officeDocument/2006/relationships/slideLayout" Target="../slideLayouts/slideLayout18.xml"/><Relationship Id="rId21" Type="http://schemas.openxmlformats.org/officeDocument/2006/relationships/tags" Target="../tags/tag75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17" Type="http://schemas.openxmlformats.org/officeDocument/2006/relationships/slideLayout" Target="../slideLayouts/slideLayout32.xml"/><Relationship Id="rId25" Type="http://schemas.openxmlformats.org/officeDocument/2006/relationships/tags" Target="../tags/tag79.xml"/><Relationship Id="rId2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31.xml"/><Relationship Id="rId20" Type="http://schemas.openxmlformats.org/officeDocument/2006/relationships/tags" Target="../tags/tag74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24" Type="http://schemas.openxmlformats.org/officeDocument/2006/relationships/tags" Target="../tags/tag78.xml"/><Relationship Id="rId5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30.xml"/><Relationship Id="rId23" Type="http://schemas.openxmlformats.org/officeDocument/2006/relationships/tags" Target="../tags/tag77.xml"/><Relationship Id="rId10" Type="http://schemas.openxmlformats.org/officeDocument/2006/relationships/slideLayout" Target="../slideLayouts/slideLayout25.xml"/><Relationship Id="rId19" Type="http://schemas.openxmlformats.org/officeDocument/2006/relationships/theme" Target="../theme/theme3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9.xml"/><Relationship Id="rId22" Type="http://schemas.openxmlformats.org/officeDocument/2006/relationships/tags" Target="../tags/tag76.xml"/><Relationship Id="rId27" Type="http://schemas.openxmlformats.org/officeDocument/2006/relationships/image" Target="file:///D:\qq&#25991;&#20214;\712321467\Image\C2C\Image2\%7b75232B38-A165-1FB7-499C-2E1C792CACB5%7d.png" TargetMode="Externa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5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6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7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2024/11/15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8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9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custDataLst>
      <p:tags r:id="rId14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737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ftr="0" dt="0"/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思源黑体 CN Normal" panose="020B0400000000000000" charset="-122"/>
          <a:ea typeface="思源黑体 CN Normal" panose="020B0400000000000000" charset="-122"/>
          <a:cs typeface="思源黑体 CN Normal" panose="020B0400000000000000" charset="-122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思源黑体 CN Normal" panose="020B0400000000000000" charset="-122"/>
          <a:ea typeface="思源黑体 CN Normal" panose="020B0400000000000000" charset="-122"/>
          <a:cs typeface="思源黑体 CN Normal" panose="020B0400000000000000" charset="-122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思源黑体 CN Normal" panose="020B0400000000000000" charset="-122"/>
          <a:ea typeface="思源黑体 CN Normal" panose="020B0400000000000000" charset="-122"/>
          <a:cs typeface="思源黑体 CN Normal" panose="020B0400000000000000" charset="-122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思源黑体 CN Normal" panose="020B0400000000000000" charset="-122"/>
          <a:ea typeface="思源黑体 CN Normal" panose="020B0400000000000000" charset="-122"/>
          <a:cs typeface="思源黑体 CN Normal" panose="020B0400000000000000" charset="-122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思源黑体 CN Normal" panose="020B0400000000000000" charset="-122"/>
          <a:ea typeface="思源黑体 CN Normal" panose="020B0400000000000000" charset="-122"/>
          <a:cs typeface="思源黑体 CN Normal" panose="020B0400000000000000" charset="-122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思源黑体 CN Normal" panose="020B0400000000000000" charset="-122"/>
          <a:ea typeface="思源黑体 CN Normal" panose="020B0400000000000000" charset="-122"/>
          <a:cs typeface="思源黑体 CN Normal" panose="020B0400000000000000" charset="-122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379861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20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1"/>
            </p:custDataLst>
          </p:nvPr>
        </p:nvSpPr>
        <p:spPr>
          <a:xfrm>
            <a:off x="669882" y="952508"/>
            <a:ext cx="10852237" cy="5388907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2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lnSpc>
                <a:spcPct val="120000"/>
              </a:lnSpc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2024/11/15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3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lnSpc>
                <a:spcPct val="120000"/>
              </a:lnSpc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4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lnSpc>
                <a:spcPct val="120000"/>
              </a:lnSpc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KSO_TEMPLATE" hidden="1"/>
          <p:cNvSpPr/>
          <p:nvPr>
            <p:custDataLst>
              <p:tags r:id="rId25"/>
            </p:custDataLst>
          </p:nvPr>
        </p:nvSpPr>
        <p:spPr>
          <a:xfrm flipH="1"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1073743875" descr="学科网 zxxk.com"/>
          <p:cNvPicPr>
            <a:picLocks noChangeAspect="1"/>
          </p:cNvPicPr>
          <p:nvPr/>
        </p:nvPicPr>
        <p:blipFill>
          <a:blip r:embed="rId26" r:link="rId27"/>
          <a:stretch>
            <a:fillRect/>
          </a:stretch>
        </p:blipFill>
        <p:spPr>
          <a:xfrm>
            <a:off x="838200" y="365125"/>
            <a:ext cx="9525" cy="9525"/>
          </a:xfrm>
          <a:prstGeom prst="rect">
            <a:avLst/>
          </a:prstGeom>
          <a:noFill/>
          <a:ln>
            <a:noFill/>
            <a:miter lim="800000"/>
          </a:ln>
        </p:spPr>
      </p:pic>
    </p:spTree>
    <p:extLst>
      <p:ext uri="{BB962C8B-B14F-4D97-AF65-F5344CB8AC3E}">
        <p14:creationId xmlns:p14="http://schemas.microsoft.com/office/powerpoint/2010/main" val="15338195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  <p:sldLayoutId id="2147483747" r:id="rId4"/>
    <p:sldLayoutId id="2147483748" r:id="rId5"/>
    <p:sldLayoutId id="2147483749" r:id="rId6"/>
    <p:sldLayoutId id="2147483750" r:id="rId7"/>
    <p:sldLayoutId id="2147483751" r:id="rId8"/>
    <p:sldLayoutId id="2147483752" r:id="rId9"/>
    <p:sldLayoutId id="2147483753" r:id="rId10"/>
    <p:sldLayoutId id="2147483754" r:id="rId11"/>
    <p:sldLayoutId id="2147483755" r:id="rId12"/>
    <p:sldLayoutId id="2147483756" r:id="rId13"/>
    <p:sldLayoutId id="2147483757" r:id="rId14"/>
    <p:sldLayoutId id="2147483758" r:id="rId15"/>
    <p:sldLayoutId id="2147483759" r:id="rId16"/>
    <p:sldLayoutId id="2147483760" r:id="rId17"/>
    <p:sldLayoutId id="2147483761" r:id="rId18"/>
  </p:sldLayoutIdLst>
  <p:transition/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20000"/>
        </a:lnSpc>
        <a:spcBef>
          <a:spcPct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ct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ct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ct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ct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247.xml"/><Relationship Id="rId2" Type="http://schemas.openxmlformats.org/officeDocument/2006/relationships/tags" Target="../tags/tag246.xml"/><Relationship Id="rId1" Type="http://schemas.openxmlformats.org/officeDocument/2006/relationships/tags" Target="../tags/tag245.xml"/><Relationship Id="rId4" Type="http://schemas.openxmlformats.org/officeDocument/2006/relationships/slideLayout" Target="../slideLayouts/slideLayout16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tags" Target="../tags/tag300.xml"/><Relationship Id="rId7" Type="http://schemas.openxmlformats.org/officeDocument/2006/relationships/image" Target="../media/image20.png"/><Relationship Id="rId2" Type="http://schemas.openxmlformats.org/officeDocument/2006/relationships/tags" Target="../tags/tag299.xml"/><Relationship Id="rId1" Type="http://schemas.openxmlformats.org/officeDocument/2006/relationships/tags" Target="../tags/tag298.xml"/><Relationship Id="rId6" Type="http://schemas.openxmlformats.org/officeDocument/2006/relationships/image" Target="../media/image19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30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tags" Target="../tags/tag304.xml"/><Relationship Id="rId7" Type="http://schemas.openxmlformats.org/officeDocument/2006/relationships/image" Target="../media/image23.png"/><Relationship Id="rId2" Type="http://schemas.openxmlformats.org/officeDocument/2006/relationships/tags" Target="../tags/tag303.xml"/><Relationship Id="rId1" Type="http://schemas.openxmlformats.org/officeDocument/2006/relationships/tags" Target="../tags/tag302.xml"/><Relationship Id="rId6" Type="http://schemas.openxmlformats.org/officeDocument/2006/relationships/image" Target="../media/image22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305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tags" Target="../tags/tag308.xml"/><Relationship Id="rId7" Type="http://schemas.openxmlformats.org/officeDocument/2006/relationships/image" Target="../media/image26.png"/><Relationship Id="rId2" Type="http://schemas.openxmlformats.org/officeDocument/2006/relationships/tags" Target="../tags/tag307.xml"/><Relationship Id="rId1" Type="http://schemas.openxmlformats.org/officeDocument/2006/relationships/tags" Target="../tags/tag306.xml"/><Relationship Id="rId6" Type="http://schemas.openxmlformats.org/officeDocument/2006/relationships/image" Target="../media/image25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309.xml"/><Relationship Id="rId9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tags" Target="../tags/tag312.xml"/><Relationship Id="rId7" Type="http://schemas.openxmlformats.org/officeDocument/2006/relationships/image" Target="../media/image9.jpeg"/><Relationship Id="rId2" Type="http://schemas.openxmlformats.org/officeDocument/2006/relationships/tags" Target="../tags/tag311.xml"/><Relationship Id="rId1" Type="http://schemas.openxmlformats.org/officeDocument/2006/relationships/tags" Target="../tags/tag310.xml"/><Relationship Id="rId6" Type="http://schemas.openxmlformats.org/officeDocument/2006/relationships/image" Target="../media/image1.jpeg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31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tags" Target="../tags/tag321.xml"/><Relationship Id="rId13" Type="http://schemas.openxmlformats.org/officeDocument/2006/relationships/tags" Target="../tags/tag326.xml"/><Relationship Id="rId3" Type="http://schemas.openxmlformats.org/officeDocument/2006/relationships/tags" Target="../tags/tag316.xml"/><Relationship Id="rId7" Type="http://schemas.openxmlformats.org/officeDocument/2006/relationships/tags" Target="../tags/tag320.xml"/><Relationship Id="rId12" Type="http://schemas.openxmlformats.org/officeDocument/2006/relationships/tags" Target="../tags/tag325.xml"/><Relationship Id="rId2" Type="http://schemas.openxmlformats.org/officeDocument/2006/relationships/tags" Target="../tags/tag315.xml"/><Relationship Id="rId16" Type="http://schemas.openxmlformats.org/officeDocument/2006/relationships/image" Target="../media/image29.png"/><Relationship Id="rId1" Type="http://schemas.openxmlformats.org/officeDocument/2006/relationships/tags" Target="../tags/tag314.xml"/><Relationship Id="rId6" Type="http://schemas.openxmlformats.org/officeDocument/2006/relationships/tags" Target="../tags/tag319.xml"/><Relationship Id="rId11" Type="http://schemas.openxmlformats.org/officeDocument/2006/relationships/tags" Target="../tags/tag324.xml"/><Relationship Id="rId5" Type="http://schemas.openxmlformats.org/officeDocument/2006/relationships/tags" Target="../tags/tag318.xml"/><Relationship Id="rId15" Type="http://schemas.openxmlformats.org/officeDocument/2006/relationships/slideLayout" Target="../slideLayouts/slideLayout2.xml"/><Relationship Id="rId10" Type="http://schemas.openxmlformats.org/officeDocument/2006/relationships/tags" Target="../tags/tag323.xml"/><Relationship Id="rId4" Type="http://schemas.openxmlformats.org/officeDocument/2006/relationships/tags" Target="../tags/tag317.xml"/><Relationship Id="rId9" Type="http://schemas.openxmlformats.org/officeDocument/2006/relationships/tags" Target="../tags/tag322.xml"/><Relationship Id="rId14" Type="http://schemas.openxmlformats.org/officeDocument/2006/relationships/tags" Target="../tags/tag32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tags" Target="../tags/tag335.xml"/><Relationship Id="rId13" Type="http://schemas.openxmlformats.org/officeDocument/2006/relationships/tags" Target="../tags/tag340.xml"/><Relationship Id="rId3" Type="http://schemas.openxmlformats.org/officeDocument/2006/relationships/tags" Target="../tags/tag330.xml"/><Relationship Id="rId7" Type="http://schemas.openxmlformats.org/officeDocument/2006/relationships/tags" Target="../tags/tag334.xml"/><Relationship Id="rId12" Type="http://schemas.openxmlformats.org/officeDocument/2006/relationships/tags" Target="../tags/tag339.xml"/><Relationship Id="rId2" Type="http://schemas.openxmlformats.org/officeDocument/2006/relationships/tags" Target="../tags/tag329.xml"/><Relationship Id="rId1" Type="http://schemas.openxmlformats.org/officeDocument/2006/relationships/tags" Target="../tags/tag328.xml"/><Relationship Id="rId6" Type="http://schemas.openxmlformats.org/officeDocument/2006/relationships/tags" Target="../tags/tag333.xml"/><Relationship Id="rId11" Type="http://schemas.openxmlformats.org/officeDocument/2006/relationships/tags" Target="../tags/tag338.xml"/><Relationship Id="rId5" Type="http://schemas.openxmlformats.org/officeDocument/2006/relationships/tags" Target="../tags/tag332.xml"/><Relationship Id="rId15" Type="http://schemas.openxmlformats.org/officeDocument/2006/relationships/slideLayout" Target="../slideLayouts/slideLayout2.xml"/><Relationship Id="rId10" Type="http://schemas.openxmlformats.org/officeDocument/2006/relationships/tags" Target="../tags/tag337.xml"/><Relationship Id="rId4" Type="http://schemas.openxmlformats.org/officeDocument/2006/relationships/tags" Target="../tags/tag331.xml"/><Relationship Id="rId9" Type="http://schemas.openxmlformats.org/officeDocument/2006/relationships/tags" Target="../tags/tag336.xml"/><Relationship Id="rId14" Type="http://schemas.openxmlformats.org/officeDocument/2006/relationships/tags" Target="../tags/tag34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tags" Target="../tags/tag344.xml"/><Relationship Id="rId7" Type="http://schemas.openxmlformats.org/officeDocument/2006/relationships/image" Target="../media/image9.jpeg"/><Relationship Id="rId2" Type="http://schemas.openxmlformats.org/officeDocument/2006/relationships/tags" Target="../tags/tag343.xml"/><Relationship Id="rId1" Type="http://schemas.openxmlformats.org/officeDocument/2006/relationships/tags" Target="../tags/tag342.xml"/><Relationship Id="rId6" Type="http://schemas.openxmlformats.org/officeDocument/2006/relationships/image" Target="../media/image1.jpeg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345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tags" Target="../tags/tag353.xml"/><Relationship Id="rId13" Type="http://schemas.openxmlformats.org/officeDocument/2006/relationships/tags" Target="../tags/tag358.xml"/><Relationship Id="rId3" Type="http://schemas.openxmlformats.org/officeDocument/2006/relationships/tags" Target="../tags/tag348.xml"/><Relationship Id="rId7" Type="http://schemas.openxmlformats.org/officeDocument/2006/relationships/tags" Target="../tags/tag352.xml"/><Relationship Id="rId12" Type="http://schemas.openxmlformats.org/officeDocument/2006/relationships/tags" Target="../tags/tag357.xml"/><Relationship Id="rId2" Type="http://schemas.openxmlformats.org/officeDocument/2006/relationships/tags" Target="../tags/tag347.xml"/><Relationship Id="rId16" Type="http://schemas.openxmlformats.org/officeDocument/2006/relationships/image" Target="../media/image30.png"/><Relationship Id="rId1" Type="http://schemas.openxmlformats.org/officeDocument/2006/relationships/tags" Target="../tags/tag346.xml"/><Relationship Id="rId6" Type="http://schemas.openxmlformats.org/officeDocument/2006/relationships/tags" Target="../tags/tag351.xml"/><Relationship Id="rId11" Type="http://schemas.openxmlformats.org/officeDocument/2006/relationships/tags" Target="../tags/tag356.xml"/><Relationship Id="rId5" Type="http://schemas.openxmlformats.org/officeDocument/2006/relationships/tags" Target="../tags/tag350.xml"/><Relationship Id="rId15" Type="http://schemas.openxmlformats.org/officeDocument/2006/relationships/slideLayout" Target="../slideLayouts/slideLayout2.xml"/><Relationship Id="rId10" Type="http://schemas.openxmlformats.org/officeDocument/2006/relationships/tags" Target="../tags/tag355.xml"/><Relationship Id="rId4" Type="http://schemas.openxmlformats.org/officeDocument/2006/relationships/tags" Target="../tags/tag349.xml"/><Relationship Id="rId9" Type="http://schemas.openxmlformats.org/officeDocument/2006/relationships/tags" Target="../tags/tag354.xml"/><Relationship Id="rId14" Type="http://schemas.openxmlformats.org/officeDocument/2006/relationships/tags" Target="../tags/tag359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tags" Target="../tags/tag367.xml"/><Relationship Id="rId13" Type="http://schemas.openxmlformats.org/officeDocument/2006/relationships/tags" Target="../tags/tag372.xml"/><Relationship Id="rId3" Type="http://schemas.openxmlformats.org/officeDocument/2006/relationships/tags" Target="../tags/tag362.xml"/><Relationship Id="rId7" Type="http://schemas.openxmlformats.org/officeDocument/2006/relationships/tags" Target="../tags/tag366.xml"/><Relationship Id="rId12" Type="http://schemas.openxmlformats.org/officeDocument/2006/relationships/tags" Target="../tags/tag371.xml"/><Relationship Id="rId2" Type="http://schemas.openxmlformats.org/officeDocument/2006/relationships/tags" Target="../tags/tag361.xml"/><Relationship Id="rId16" Type="http://schemas.openxmlformats.org/officeDocument/2006/relationships/image" Target="../media/image31.png"/><Relationship Id="rId1" Type="http://schemas.openxmlformats.org/officeDocument/2006/relationships/tags" Target="../tags/tag360.xml"/><Relationship Id="rId6" Type="http://schemas.openxmlformats.org/officeDocument/2006/relationships/tags" Target="../tags/tag365.xml"/><Relationship Id="rId11" Type="http://schemas.openxmlformats.org/officeDocument/2006/relationships/tags" Target="../tags/tag370.xml"/><Relationship Id="rId5" Type="http://schemas.openxmlformats.org/officeDocument/2006/relationships/tags" Target="../tags/tag364.xml"/><Relationship Id="rId15" Type="http://schemas.openxmlformats.org/officeDocument/2006/relationships/slideLayout" Target="../slideLayouts/slideLayout2.xml"/><Relationship Id="rId10" Type="http://schemas.openxmlformats.org/officeDocument/2006/relationships/tags" Target="../tags/tag369.xml"/><Relationship Id="rId4" Type="http://schemas.openxmlformats.org/officeDocument/2006/relationships/tags" Target="../tags/tag363.xml"/><Relationship Id="rId9" Type="http://schemas.openxmlformats.org/officeDocument/2006/relationships/tags" Target="../tags/tag368.xml"/><Relationship Id="rId14" Type="http://schemas.openxmlformats.org/officeDocument/2006/relationships/tags" Target="../tags/tag373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tags" Target="../tags/tag381.xml"/><Relationship Id="rId13" Type="http://schemas.openxmlformats.org/officeDocument/2006/relationships/tags" Target="../tags/tag386.xml"/><Relationship Id="rId3" Type="http://schemas.openxmlformats.org/officeDocument/2006/relationships/tags" Target="../tags/tag376.xml"/><Relationship Id="rId7" Type="http://schemas.openxmlformats.org/officeDocument/2006/relationships/tags" Target="../tags/tag380.xml"/><Relationship Id="rId12" Type="http://schemas.openxmlformats.org/officeDocument/2006/relationships/tags" Target="../tags/tag385.xml"/><Relationship Id="rId2" Type="http://schemas.openxmlformats.org/officeDocument/2006/relationships/tags" Target="../tags/tag375.xml"/><Relationship Id="rId16" Type="http://schemas.openxmlformats.org/officeDocument/2006/relationships/image" Target="../media/image32.png"/><Relationship Id="rId1" Type="http://schemas.openxmlformats.org/officeDocument/2006/relationships/tags" Target="../tags/tag374.xml"/><Relationship Id="rId6" Type="http://schemas.openxmlformats.org/officeDocument/2006/relationships/tags" Target="../tags/tag379.xml"/><Relationship Id="rId11" Type="http://schemas.openxmlformats.org/officeDocument/2006/relationships/tags" Target="../tags/tag384.xml"/><Relationship Id="rId5" Type="http://schemas.openxmlformats.org/officeDocument/2006/relationships/tags" Target="../tags/tag378.xml"/><Relationship Id="rId15" Type="http://schemas.openxmlformats.org/officeDocument/2006/relationships/slideLayout" Target="../slideLayouts/slideLayout2.xml"/><Relationship Id="rId10" Type="http://schemas.openxmlformats.org/officeDocument/2006/relationships/tags" Target="../tags/tag383.xml"/><Relationship Id="rId4" Type="http://schemas.openxmlformats.org/officeDocument/2006/relationships/tags" Target="../tags/tag377.xml"/><Relationship Id="rId9" Type="http://schemas.openxmlformats.org/officeDocument/2006/relationships/tags" Target="../tags/tag382.xml"/><Relationship Id="rId14" Type="http://schemas.openxmlformats.org/officeDocument/2006/relationships/tags" Target="../tags/tag38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255.xml"/><Relationship Id="rId13" Type="http://schemas.openxmlformats.org/officeDocument/2006/relationships/tags" Target="../tags/tag260.xml"/><Relationship Id="rId18" Type="http://schemas.openxmlformats.org/officeDocument/2006/relationships/tags" Target="../tags/tag265.xml"/><Relationship Id="rId3" Type="http://schemas.openxmlformats.org/officeDocument/2006/relationships/tags" Target="../tags/tag250.xml"/><Relationship Id="rId21" Type="http://schemas.openxmlformats.org/officeDocument/2006/relationships/slideLayout" Target="../slideLayouts/slideLayout1.xml"/><Relationship Id="rId7" Type="http://schemas.openxmlformats.org/officeDocument/2006/relationships/tags" Target="../tags/tag254.xml"/><Relationship Id="rId12" Type="http://schemas.openxmlformats.org/officeDocument/2006/relationships/tags" Target="../tags/tag259.xml"/><Relationship Id="rId17" Type="http://schemas.openxmlformats.org/officeDocument/2006/relationships/tags" Target="../tags/tag264.xml"/><Relationship Id="rId2" Type="http://schemas.openxmlformats.org/officeDocument/2006/relationships/tags" Target="../tags/tag249.xml"/><Relationship Id="rId16" Type="http://schemas.openxmlformats.org/officeDocument/2006/relationships/tags" Target="../tags/tag263.xml"/><Relationship Id="rId20" Type="http://schemas.openxmlformats.org/officeDocument/2006/relationships/tags" Target="../tags/tag267.xml"/><Relationship Id="rId1" Type="http://schemas.openxmlformats.org/officeDocument/2006/relationships/tags" Target="../tags/tag248.xml"/><Relationship Id="rId6" Type="http://schemas.openxmlformats.org/officeDocument/2006/relationships/tags" Target="../tags/tag253.xml"/><Relationship Id="rId11" Type="http://schemas.openxmlformats.org/officeDocument/2006/relationships/tags" Target="../tags/tag258.xml"/><Relationship Id="rId5" Type="http://schemas.openxmlformats.org/officeDocument/2006/relationships/tags" Target="../tags/tag252.xml"/><Relationship Id="rId15" Type="http://schemas.openxmlformats.org/officeDocument/2006/relationships/tags" Target="../tags/tag262.xml"/><Relationship Id="rId23" Type="http://schemas.openxmlformats.org/officeDocument/2006/relationships/image" Target="../media/image9.jpeg"/><Relationship Id="rId10" Type="http://schemas.openxmlformats.org/officeDocument/2006/relationships/tags" Target="../tags/tag257.xml"/><Relationship Id="rId19" Type="http://schemas.openxmlformats.org/officeDocument/2006/relationships/tags" Target="../tags/tag266.xml"/><Relationship Id="rId4" Type="http://schemas.openxmlformats.org/officeDocument/2006/relationships/tags" Target="../tags/tag251.xml"/><Relationship Id="rId9" Type="http://schemas.openxmlformats.org/officeDocument/2006/relationships/tags" Target="../tags/tag256.xml"/><Relationship Id="rId14" Type="http://schemas.openxmlformats.org/officeDocument/2006/relationships/tags" Target="../tags/tag261.xml"/><Relationship Id="rId22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tags" Target="../tags/tag395.xml"/><Relationship Id="rId3" Type="http://schemas.openxmlformats.org/officeDocument/2006/relationships/tags" Target="../tags/tag390.xml"/><Relationship Id="rId7" Type="http://schemas.openxmlformats.org/officeDocument/2006/relationships/tags" Target="../tags/tag394.xml"/><Relationship Id="rId2" Type="http://schemas.openxmlformats.org/officeDocument/2006/relationships/tags" Target="../tags/tag389.xml"/><Relationship Id="rId1" Type="http://schemas.openxmlformats.org/officeDocument/2006/relationships/tags" Target="../tags/tag388.xml"/><Relationship Id="rId6" Type="http://schemas.openxmlformats.org/officeDocument/2006/relationships/tags" Target="../tags/tag393.xml"/><Relationship Id="rId11" Type="http://schemas.openxmlformats.org/officeDocument/2006/relationships/image" Target="../media/image9.jpeg"/><Relationship Id="rId5" Type="http://schemas.openxmlformats.org/officeDocument/2006/relationships/tags" Target="../tags/tag392.xml"/><Relationship Id="rId10" Type="http://schemas.openxmlformats.org/officeDocument/2006/relationships/image" Target="../media/image1.jpeg"/><Relationship Id="rId4" Type="http://schemas.openxmlformats.org/officeDocument/2006/relationships/tags" Target="../tags/tag391.xml"/><Relationship Id="rId9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270.xml"/><Relationship Id="rId7" Type="http://schemas.openxmlformats.org/officeDocument/2006/relationships/image" Target="../media/image9.jpeg"/><Relationship Id="rId2" Type="http://schemas.openxmlformats.org/officeDocument/2006/relationships/tags" Target="../tags/tag269.xml"/><Relationship Id="rId1" Type="http://schemas.openxmlformats.org/officeDocument/2006/relationships/tags" Target="../tags/tag268.xml"/><Relationship Id="rId6" Type="http://schemas.openxmlformats.org/officeDocument/2006/relationships/image" Target="../media/image1.jpeg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27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tags" Target="../tags/tag274.xml"/><Relationship Id="rId2" Type="http://schemas.openxmlformats.org/officeDocument/2006/relationships/tags" Target="../tags/tag273.xml"/><Relationship Id="rId1" Type="http://schemas.openxmlformats.org/officeDocument/2006/relationships/tags" Target="../tags/tag272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7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tags" Target="../tags/tag278.xml"/><Relationship Id="rId2" Type="http://schemas.openxmlformats.org/officeDocument/2006/relationships/tags" Target="../tags/tag277.xml"/><Relationship Id="rId1" Type="http://schemas.openxmlformats.org/officeDocument/2006/relationships/tags" Target="../tags/tag276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280.xml"/><Relationship Id="rId4" Type="http://schemas.openxmlformats.org/officeDocument/2006/relationships/tags" Target="../tags/tag279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tags" Target="../tags/tag283.xml"/><Relationship Id="rId7" Type="http://schemas.openxmlformats.org/officeDocument/2006/relationships/image" Target="../media/image1.jpeg"/><Relationship Id="rId2" Type="http://schemas.openxmlformats.org/officeDocument/2006/relationships/tags" Target="../tags/tag282.xml"/><Relationship Id="rId1" Type="http://schemas.openxmlformats.org/officeDocument/2006/relationships/tags" Target="../tags/tag281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85.xml"/><Relationship Id="rId4" Type="http://schemas.openxmlformats.org/officeDocument/2006/relationships/tags" Target="../tags/tag28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tags" Target="../tags/tag288.xml"/><Relationship Id="rId7" Type="http://schemas.openxmlformats.org/officeDocument/2006/relationships/image" Target="../media/image11.png"/><Relationship Id="rId2" Type="http://schemas.openxmlformats.org/officeDocument/2006/relationships/tags" Target="../tags/tag287.xml"/><Relationship Id="rId1" Type="http://schemas.openxmlformats.org/officeDocument/2006/relationships/tags" Target="../tags/tag286.xml"/><Relationship Id="rId6" Type="http://schemas.openxmlformats.org/officeDocument/2006/relationships/image" Target="../media/image10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89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tags" Target="../tags/tag292.xml"/><Relationship Id="rId7" Type="http://schemas.openxmlformats.org/officeDocument/2006/relationships/image" Target="../media/image14.png"/><Relationship Id="rId2" Type="http://schemas.openxmlformats.org/officeDocument/2006/relationships/tags" Target="../tags/tag291.xml"/><Relationship Id="rId1" Type="http://schemas.openxmlformats.org/officeDocument/2006/relationships/tags" Target="../tags/tag290.xml"/><Relationship Id="rId6" Type="http://schemas.openxmlformats.org/officeDocument/2006/relationships/image" Target="../media/image13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9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tags" Target="../tags/tag296.xml"/><Relationship Id="rId7" Type="http://schemas.openxmlformats.org/officeDocument/2006/relationships/image" Target="../media/image17.png"/><Relationship Id="rId2" Type="http://schemas.openxmlformats.org/officeDocument/2006/relationships/tags" Target="../tags/tag295.xml"/><Relationship Id="rId1" Type="http://schemas.openxmlformats.org/officeDocument/2006/relationships/tags" Target="../tags/tag294.xml"/><Relationship Id="rId6" Type="http://schemas.openxmlformats.org/officeDocument/2006/relationships/image" Target="../media/image16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9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2737825" y="2280492"/>
            <a:ext cx="6736681" cy="1869477"/>
          </a:xfrm>
          <a:prstGeom prst="rect">
            <a:avLst/>
          </a:prstGeom>
          <a:noFill/>
        </p:spPr>
        <p:txBody>
          <a:bodyPr vert="horz" lIns="90000" tIns="46800" rIns="90000" bIns="46800" rtlCol="0" anchor="b" anchorCtr="0">
            <a:normAutofit fontScale="55000" lnSpcReduction="20000"/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7200" b="1" u="none" strike="noStrike" kern="1200" cap="none" spc="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软件体系结构与设计模式</a:t>
            </a:r>
            <a:endParaRPr lang="en-US" altLang="zh-CN" dirty="0"/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POI</a:t>
            </a:r>
            <a:r>
              <a:rPr lang="zh-CN" altLang="en-US" dirty="0"/>
              <a:t>数据采集与核验应用开发</a:t>
            </a:r>
            <a:endParaRPr kumimoji="0" lang="zh-CN" altLang="en-US" sz="7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汉仪旗黑-85S" panose="00020600040101010101" pitchFamily="18" charset="-122"/>
              <a:cs typeface="Arial"/>
              <a:sym typeface="方正鲁迅行书 简" panose="02000500000000000000" charset="-122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4DFB5E6B-BB04-D456-E5E1-035FC498F64B}"/>
              </a:ext>
            </a:extLst>
          </p:cNvPr>
          <p:cNvGrpSpPr/>
          <p:nvPr/>
        </p:nvGrpSpPr>
        <p:grpSpPr>
          <a:xfrm>
            <a:off x="8741661" y="5747399"/>
            <a:ext cx="2179137" cy="684159"/>
            <a:chOff x="763270" y="4491355"/>
            <a:chExt cx="2179137" cy="684159"/>
          </a:xfrm>
        </p:grpSpPr>
        <p:sp>
          <p:nvSpPr>
            <p:cNvPr id="3" name="圆角矩形 2">
              <a:extLst>
                <a:ext uri="{FF2B5EF4-FFF2-40B4-BE49-F238E27FC236}">
                  <a16:creationId xmlns:a16="http://schemas.microsoft.com/office/drawing/2014/main" id="{58D32043-2E9E-48B2-4A0F-4C53E7A08B55}"/>
                </a:ext>
              </a:extLst>
            </p:cNvPr>
            <p:cNvSpPr/>
            <p:nvPr/>
          </p:nvSpPr>
          <p:spPr>
            <a:xfrm>
              <a:off x="763270" y="4491355"/>
              <a:ext cx="2096770" cy="429895"/>
            </a:xfrm>
            <a:prstGeom prst="roundRect">
              <a:avLst>
                <a:gd name="adj" fmla="val 50000"/>
              </a:avLst>
            </a:prstGeom>
            <a:solidFill>
              <a:srgbClr val="9F8C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B0BABC0C-28FF-5A4B-F1BB-2F944EDAD033}"/>
                </a:ext>
              </a:extLst>
            </p:cNvPr>
            <p:cNvSpPr txBox="1"/>
            <p:nvPr>
              <p:custDataLst>
                <p:tags r:id="rId3"/>
              </p:custDataLst>
            </p:nvPr>
          </p:nvSpPr>
          <p:spPr>
            <a:xfrm>
              <a:off x="780232" y="4529183"/>
              <a:ext cx="216217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dirty="0">
                  <a:solidFill>
                    <a:schemeClr val="bg1"/>
                  </a:solidFill>
                  <a:cs typeface="+mn-ea"/>
                  <a:sym typeface="+mn-lt"/>
                </a:rPr>
                <a:t>汇报人：周珏帆</a:t>
              </a:r>
              <a:endParaRPr lang="en-US" altLang="zh-CN" dirty="0">
                <a:solidFill>
                  <a:schemeClr val="bg1"/>
                </a:solidFill>
                <a:cs typeface="+mn-ea"/>
                <a:sym typeface="+mn-lt"/>
              </a:endParaRPr>
            </a:p>
            <a:p>
              <a:pPr algn="l"/>
              <a:r>
                <a:rPr lang="zh-CN" altLang="en-US" dirty="0">
                  <a:solidFill>
                    <a:schemeClr val="bg1"/>
                  </a:solidFill>
                  <a:cs typeface="+mn-ea"/>
                  <a:sym typeface="+mn-lt"/>
                </a:rPr>
                <a:t>曹尚伟</a:t>
              </a:r>
            </a:p>
          </p:txBody>
        </p:sp>
      </p:grpSp>
    </p:spTree>
    <p:custDataLst>
      <p:tags r:id="rId1"/>
    </p:custData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57BB7E-0925-7246-B806-5A134AFE26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副标题 91">
            <a:extLst>
              <a:ext uri="{FF2B5EF4-FFF2-40B4-BE49-F238E27FC236}">
                <a16:creationId xmlns:a16="http://schemas.microsoft.com/office/drawing/2014/main" id="{446771F7-639D-3A26-7898-C3B2DC4E90EE}"/>
              </a:ext>
            </a:extLst>
          </p:cNvPr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1270" y="140982"/>
            <a:ext cx="12190730" cy="602615"/>
          </a:xfrm>
        </p:spPr>
        <p:txBody>
          <a:bodyPr>
            <a:no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zh-CN" altLang="en-US" sz="3000" b="1" spc="0">
                <a:solidFill>
                  <a:srgbClr val="9F8C61"/>
                </a:solidFill>
                <a:latin typeface="+mn-lt"/>
                <a:ea typeface="+mn-ea"/>
                <a:cs typeface="+mn-ea"/>
                <a:sym typeface="+mn-lt"/>
              </a:rPr>
              <a:t>核验者：接收消息且未达成共识后建立讨论、由管理员决定</a:t>
            </a:r>
            <a:endParaRPr lang="zh-CN" altLang="en-US" sz="3000" b="1" spc="0" dirty="0">
              <a:solidFill>
                <a:srgbClr val="9F8C61"/>
              </a:solidFill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288FE508-1F94-BE2C-BC87-A8450CEFF5CD}"/>
              </a:ext>
            </a:extLst>
          </p:cNvPr>
          <p:cNvGrpSpPr/>
          <p:nvPr/>
        </p:nvGrpSpPr>
        <p:grpSpPr>
          <a:xfrm>
            <a:off x="8233728" y="5180646"/>
            <a:ext cx="3487420" cy="955040"/>
            <a:chOff x="955" y="7776"/>
            <a:chExt cx="5492" cy="1504"/>
          </a:xfrm>
        </p:grpSpPr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05B3F90D-A343-B635-7EFE-05BEC5BD31B0}"/>
                </a:ext>
              </a:extLst>
            </p:cNvPr>
            <p:cNvSpPr txBox="1"/>
            <p:nvPr>
              <p:custDataLst>
                <p:tags r:id="rId3"/>
              </p:custDataLst>
            </p:nvPr>
          </p:nvSpPr>
          <p:spPr>
            <a:xfrm>
              <a:off x="956" y="7776"/>
              <a:ext cx="5491" cy="48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zh-CN" altLang="en-US" sz="1200" spc="100" dirty="0">
                  <a:solidFill>
                    <a:schemeClr val="bg1"/>
                  </a:solidFill>
                  <a:uFillTx/>
                  <a:cs typeface="+mn-ea"/>
                  <a:sym typeface="+mn-lt"/>
                </a:rPr>
                <a:t>请添加小标题</a:t>
              </a:r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63080EF9-D25A-AB7B-33E2-815A9CE174DB}"/>
                </a:ext>
              </a:extLst>
            </p:cNvPr>
            <p:cNvSpPr txBox="1"/>
            <p:nvPr>
              <p:custDataLst>
                <p:tags r:id="rId4"/>
              </p:custDataLst>
            </p:nvPr>
          </p:nvSpPr>
          <p:spPr>
            <a:xfrm>
              <a:off x="955" y="8264"/>
              <a:ext cx="5492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dirty="0">
                  <a:solidFill>
                    <a:schemeClr val="bg1"/>
                  </a:solidFill>
                  <a:cs typeface="+mn-ea"/>
                  <a:sym typeface="+mn-lt"/>
                </a:rPr>
                <a:t>¥880K</a:t>
              </a: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724B8AE7-CB58-128A-8F0E-A73FCAE17C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8468" y="808023"/>
            <a:ext cx="3182042" cy="604997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F9BA1F7-2C5D-3C73-88F5-00CCAC4BB5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84745" y="808022"/>
            <a:ext cx="3195699" cy="604997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C05D61E-3BA4-09F7-FB02-C7DC32F2DAB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19420" y="808020"/>
            <a:ext cx="3241222" cy="604997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909294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DB43A0-0767-3443-2F20-B8811F4EC2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副标题 91">
            <a:extLst>
              <a:ext uri="{FF2B5EF4-FFF2-40B4-BE49-F238E27FC236}">
                <a16:creationId xmlns:a16="http://schemas.microsoft.com/office/drawing/2014/main" id="{CB576F47-E33F-98B6-EA02-3E584D0FC418}"/>
              </a:ext>
            </a:extLst>
          </p:cNvPr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1270" y="140982"/>
            <a:ext cx="12190730" cy="602615"/>
          </a:xfrm>
        </p:spPr>
        <p:txBody>
          <a:bodyPr>
            <a:no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zh-CN" altLang="en-US" sz="3000" b="1" spc="0">
                <a:solidFill>
                  <a:srgbClr val="9F8C61"/>
                </a:solidFill>
                <a:latin typeface="+mn-lt"/>
                <a:ea typeface="+mn-ea"/>
                <a:cs typeface="+mn-ea"/>
                <a:sym typeface="+mn-lt"/>
              </a:rPr>
              <a:t>在地图上按类别查询显示</a:t>
            </a:r>
            <a:r>
              <a:rPr lang="en-US" altLang="zh-CN" sz="3000" b="1" spc="0">
                <a:solidFill>
                  <a:srgbClr val="9F8C61"/>
                </a:solidFill>
                <a:latin typeface="+mn-lt"/>
                <a:ea typeface="+mn-ea"/>
                <a:cs typeface="+mn-ea"/>
                <a:sym typeface="+mn-lt"/>
              </a:rPr>
              <a:t>POI</a:t>
            </a:r>
            <a:r>
              <a:rPr lang="zh-CN" altLang="en-US" sz="3000" b="1" spc="0">
                <a:solidFill>
                  <a:srgbClr val="9F8C61"/>
                </a:solidFill>
                <a:latin typeface="+mn-lt"/>
                <a:ea typeface="+mn-ea"/>
                <a:cs typeface="+mn-ea"/>
                <a:sym typeface="+mn-lt"/>
              </a:rPr>
              <a:t>数据分布、错误标识及进展</a:t>
            </a:r>
            <a:endParaRPr lang="zh-CN" altLang="en-US" sz="3000" b="1" spc="0" dirty="0">
              <a:solidFill>
                <a:srgbClr val="9F8C61"/>
              </a:solidFill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C93B2A6D-5FCC-C018-7C32-8C9D66AD7769}"/>
              </a:ext>
            </a:extLst>
          </p:cNvPr>
          <p:cNvGrpSpPr/>
          <p:nvPr/>
        </p:nvGrpSpPr>
        <p:grpSpPr>
          <a:xfrm>
            <a:off x="8233728" y="5180646"/>
            <a:ext cx="3487420" cy="955040"/>
            <a:chOff x="955" y="7776"/>
            <a:chExt cx="5492" cy="1504"/>
          </a:xfrm>
        </p:grpSpPr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439C1812-5DA2-78D1-4090-9F35B468998E}"/>
                </a:ext>
              </a:extLst>
            </p:cNvPr>
            <p:cNvSpPr txBox="1"/>
            <p:nvPr>
              <p:custDataLst>
                <p:tags r:id="rId3"/>
              </p:custDataLst>
            </p:nvPr>
          </p:nvSpPr>
          <p:spPr>
            <a:xfrm>
              <a:off x="956" y="7776"/>
              <a:ext cx="5491" cy="48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zh-CN" altLang="en-US" sz="1200" spc="100" dirty="0">
                  <a:solidFill>
                    <a:schemeClr val="bg1"/>
                  </a:solidFill>
                  <a:uFillTx/>
                  <a:cs typeface="+mn-ea"/>
                  <a:sym typeface="+mn-lt"/>
                </a:rPr>
                <a:t>请添加小标题</a:t>
              </a:r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0BFF76DF-7E29-21AA-5EAE-E5CC19264B34}"/>
                </a:ext>
              </a:extLst>
            </p:cNvPr>
            <p:cNvSpPr txBox="1"/>
            <p:nvPr>
              <p:custDataLst>
                <p:tags r:id="rId4"/>
              </p:custDataLst>
            </p:nvPr>
          </p:nvSpPr>
          <p:spPr>
            <a:xfrm>
              <a:off x="955" y="8264"/>
              <a:ext cx="5492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dirty="0">
                  <a:solidFill>
                    <a:schemeClr val="bg1"/>
                  </a:solidFill>
                  <a:cs typeface="+mn-ea"/>
                  <a:sym typeface="+mn-lt"/>
                </a:rPr>
                <a:t>¥880K</a:t>
              </a:r>
            </a:p>
          </p:txBody>
        </p: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FE391F36-3400-0E5A-25AA-18DF31B8B5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7967" y="743597"/>
            <a:ext cx="3238932" cy="611440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A0582A5-6EF7-E54D-0FDC-D692A626CD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43369" y="743596"/>
            <a:ext cx="3266536" cy="6114403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48CEE43-8502-C24E-AA9D-1B35AC09BB7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76375" y="743597"/>
            <a:ext cx="3202125" cy="611440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63039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B5B336-49BB-8DED-583C-37E837B26D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副标题 91">
            <a:extLst>
              <a:ext uri="{FF2B5EF4-FFF2-40B4-BE49-F238E27FC236}">
                <a16:creationId xmlns:a16="http://schemas.microsoft.com/office/drawing/2014/main" id="{4EC05E7D-7C62-247C-ED41-B8ED5D880407}"/>
              </a:ext>
            </a:extLst>
          </p:cNvPr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1270" y="140982"/>
            <a:ext cx="12190730" cy="602615"/>
          </a:xfrm>
        </p:spPr>
        <p:txBody>
          <a:bodyPr>
            <a:no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zh-CN" altLang="en-US" sz="3000" b="1" spc="0">
                <a:solidFill>
                  <a:srgbClr val="9F8C61"/>
                </a:solidFill>
                <a:uFillTx/>
                <a:latin typeface="+mn-lt"/>
                <a:ea typeface="+mn-ea"/>
                <a:cs typeface="+mn-ea"/>
                <a:sym typeface="+mn-lt"/>
              </a:rPr>
              <a:t>导航与路径计算</a:t>
            </a:r>
            <a:endParaRPr lang="zh-CN" altLang="en-US" sz="3000" b="1" spc="0" dirty="0">
              <a:solidFill>
                <a:srgbClr val="9F8C61"/>
              </a:solidFill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B15C73E6-FEB7-3A10-A159-4734FDE55AF5}"/>
              </a:ext>
            </a:extLst>
          </p:cNvPr>
          <p:cNvGrpSpPr/>
          <p:nvPr/>
        </p:nvGrpSpPr>
        <p:grpSpPr>
          <a:xfrm>
            <a:off x="8233728" y="5180646"/>
            <a:ext cx="3487420" cy="955040"/>
            <a:chOff x="955" y="7776"/>
            <a:chExt cx="5492" cy="1504"/>
          </a:xfrm>
        </p:grpSpPr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69637E77-5438-85A6-6F32-8239F9A9AA5F}"/>
                </a:ext>
              </a:extLst>
            </p:cNvPr>
            <p:cNvSpPr txBox="1"/>
            <p:nvPr>
              <p:custDataLst>
                <p:tags r:id="rId3"/>
              </p:custDataLst>
            </p:nvPr>
          </p:nvSpPr>
          <p:spPr>
            <a:xfrm>
              <a:off x="956" y="7776"/>
              <a:ext cx="5491" cy="48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zh-CN" altLang="en-US" sz="1200" spc="100" dirty="0">
                  <a:solidFill>
                    <a:schemeClr val="bg1"/>
                  </a:solidFill>
                  <a:uFillTx/>
                  <a:cs typeface="+mn-ea"/>
                  <a:sym typeface="+mn-lt"/>
                </a:rPr>
                <a:t>请添加小标题</a:t>
              </a:r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5B258305-6016-EF73-D2A1-C7FBC698CE4D}"/>
                </a:ext>
              </a:extLst>
            </p:cNvPr>
            <p:cNvSpPr txBox="1"/>
            <p:nvPr>
              <p:custDataLst>
                <p:tags r:id="rId4"/>
              </p:custDataLst>
            </p:nvPr>
          </p:nvSpPr>
          <p:spPr>
            <a:xfrm>
              <a:off x="955" y="8264"/>
              <a:ext cx="5492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dirty="0">
                  <a:solidFill>
                    <a:schemeClr val="bg1"/>
                  </a:solidFill>
                  <a:cs typeface="+mn-ea"/>
                  <a:sym typeface="+mn-lt"/>
                </a:rPr>
                <a:t>¥880K</a:t>
              </a: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DB320A4B-3D29-8C43-FB57-557EBD00D9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239" y="1184563"/>
            <a:ext cx="3001072" cy="567343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EA892D6-26C9-80F0-9921-ED6A94D37A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0776" y="1184564"/>
            <a:ext cx="3035224" cy="567343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DF22337-DA8F-EFDC-1E90-FC92121FFE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6000" y="1184564"/>
            <a:ext cx="3013879" cy="5673436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D2BFE2B6-FF51-22E8-5074-06BB70B290B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31224" y="1184563"/>
            <a:ext cx="3013879" cy="567343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40516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C:\Users\Administrator\Desktop\79BCD52.jpg79BCD5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rcRect/>
          <a:stretch>
            <a:fillRect/>
          </a:stretch>
        </p:blipFill>
        <p:spPr>
          <a:xfrm>
            <a:off x="-4762" y="-3492"/>
            <a:ext cx="12196445" cy="6859905"/>
          </a:xfrm>
          <a:prstGeom prst="rect">
            <a:avLst/>
          </a:prstGeom>
        </p:spPr>
      </p:pic>
      <p:sp>
        <p:nvSpPr>
          <p:cNvPr id="3" name="矩形 2"/>
          <p:cNvSpPr/>
          <p:nvPr>
            <p:custDataLst>
              <p:tags r:id="rId3"/>
            </p:custDataLst>
          </p:nvPr>
        </p:nvSpPr>
        <p:spPr>
          <a:xfrm>
            <a:off x="0" y="0"/>
            <a:ext cx="12190730" cy="6857365"/>
          </a:xfrm>
          <a:prstGeom prst="rect">
            <a:avLst/>
          </a:prstGeom>
          <a:blipFill rotWithShape="1">
            <a:blip r:embed="rId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2" name="副标题 91"/>
          <p:cNvSpPr>
            <a:spLocks noGrp="1"/>
          </p:cNvSpPr>
          <p:nvPr>
            <p:ph type="subTitle" idx="1"/>
            <p:custDataLst>
              <p:tags r:id="rId4"/>
            </p:custDataLst>
          </p:nvPr>
        </p:nvSpPr>
        <p:spPr>
          <a:xfrm>
            <a:off x="1313815" y="2563495"/>
            <a:ext cx="12190730" cy="998855"/>
          </a:xfrm>
        </p:spPr>
        <p:txBody>
          <a:bodyPr vert="horz" lIns="90000" tIns="46800" rIns="90000" bIns="46800" rtlCol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sz="6000" b="1" spc="0">
                <a:solidFill>
                  <a:srgbClr val="9F8C61"/>
                </a:solidFill>
                <a:latin typeface="+mn-lt"/>
                <a:ea typeface="+mn-ea"/>
                <a:cs typeface="+mn-ea"/>
                <a:sym typeface="+mn-lt"/>
              </a:rPr>
              <a:t>软件体系结构设计分析</a:t>
            </a:r>
            <a:endParaRPr lang="zh-CN" altLang="en-US" sz="6000" b="1" spc="0" dirty="0">
              <a:solidFill>
                <a:srgbClr val="9F8C6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0" y="2582545"/>
            <a:ext cx="1037590" cy="1452245"/>
          </a:xfrm>
          <a:prstGeom prst="rect">
            <a:avLst/>
          </a:prstGeom>
          <a:solidFill>
            <a:srgbClr val="9F8C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椭圆 5"/>
          <p:cNvSpPr/>
          <p:nvPr/>
        </p:nvSpPr>
        <p:spPr>
          <a:xfrm>
            <a:off x="5092383" y="2616518"/>
            <a:ext cx="2109470" cy="210947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2" name="副标题 91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1270" y="184467"/>
            <a:ext cx="12190730" cy="602615"/>
          </a:xfrm>
        </p:spPr>
        <p:txBody>
          <a:bodyPr>
            <a:no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zh-CN" altLang="en-US" sz="3000" b="1" spc="0">
                <a:solidFill>
                  <a:srgbClr val="9F8C61"/>
                </a:solidFill>
                <a:latin typeface="+mn-lt"/>
                <a:ea typeface="+mn-ea"/>
                <a:cs typeface="+mn-ea"/>
                <a:sym typeface="+mn-lt"/>
              </a:rPr>
              <a:t>软件体系结构设计</a:t>
            </a:r>
            <a:r>
              <a:rPr lang="zh-CN" altLang="en-US" sz="3000" b="1" spc="0">
                <a:solidFill>
                  <a:srgbClr val="9F8C61"/>
                </a:solidFill>
                <a:uFillTx/>
                <a:latin typeface="+mn-lt"/>
                <a:ea typeface="+mn-ea"/>
                <a:cs typeface="+mn-ea"/>
                <a:sym typeface="+mn-lt"/>
              </a:rPr>
              <a:t>分析</a:t>
            </a:r>
            <a:endParaRPr lang="zh-CN" altLang="en-US" sz="3000" b="1" spc="0" dirty="0">
              <a:solidFill>
                <a:srgbClr val="9F8C61"/>
              </a:solidFill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8" name="副标题 33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6968808" y="3982720"/>
            <a:ext cx="1054100" cy="449580"/>
          </a:xfrm>
          <a:prstGeom prst="rect">
            <a:avLst/>
          </a:prstGeom>
        </p:spPr>
        <p:txBody>
          <a:bodyPr vert="horz" lIns="90000" tIns="46800" rIns="90000" bIns="46800" rtlCol="0">
            <a:noAutofit/>
          </a:bodyPr>
          <a:lstStyle>
            <a:lvl1pPr mar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240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tabLst>
                <a:tab pos="1609725" algn="l"/>
                <a:tab pos="1609725" algn="l"/>
                <a:tab pos="1609725" algn="l"/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US" altLang="zh-CN" sz="1800" spc="0">
                <a:solidFill>
                  <a:schemeClr val="bg1"/>
                </a:solidFill>
                <a:uFillTx/>
                <a:cs typeface="+mn-ea"/>
                <a:sym typeface="+mn-lt"/>
              </a:rPr>
              <a:t>60%</a:t>
            </a:r>
          </a:p>
        </p:txBody>
      </p:sp>
      <p:sp>
        <p:nvSpPr>
          <p:cNvPr id="7" name="副标题 33"/>
          <p:cNvSpPr>
            <a:spLocks noGrp="1"/>
          </p:cNvSpPr>
          <p:nvPr>
            <p:custDataLst>
              <p:tags r:id="rId4"/>
            </p:custDataLst>
          </p:nvPr>
        </p:nvSpPr>
        <p:spPr>
          <a:xfrm>
            <a:off x="4304983" y="3785870"/>
            <a:ext cx="1054100" cy="449580"/>
          </a:xfrm>
          <a:prstGeom prst="rect">
            <a:avLst/>
          </a:prstGeom>
        </p:spPr>
        <p:txBody>
          <a:bodyPr vert="horz" lIns="90000" tIns="46800" rIns="90000" bIns="46800" rtlCol="0">
            <a:noAutofit/>
          </a:bodyPr>
          <a:lstStyle>
            <a:lvl1pPr mar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240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tabLst>
                <a:tab pos="1609725" algn="l"/>
                <a:tab pos="1609725" algn="l"/>
                <a:tab pos="1609725" algn="l"/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US" altLang="zh-CN" sz="1800" spc="0">
                <a:solidFill>
                  <a:schemeClr val="bg1"/>
                </a:solidFill>
                <a:uFillTx/>
                <a:cs typeface="+mn-ea"/>
                <a:sym typeface="+mn-lt"/>
              </a:rPr>
              <a:t>25%</a:t>
            </a:r>
          </a:p>
        </p:txBody>
      </p:sp>
      <p:sp>
        <p:nvSpPr>
          <p:cNvPr id="8" name="副标题 33"/>
          <p:cNvSpPr>
            <a:spLocks noGrp="1"/>
          </p:cNvSpPr>
          <p:nvPr>
            <p:custDataLst>
              <p:tags r:id="rId5"/>
            </p:custDataLst>
          </p:nvPr>
        </p:nvSpPr>
        <p:spPr>
          <a:xfrm>
            <a:off x="4546283" y="2531745"/>
            <a:ext cx="1054100" cy="449580"/>
          </a:xfrm>
          <a:prstGeom prst="rect">
            <a:avLst/>
          </a:prstGeom>
        </p:spPr>
        <p:txBody>
          <a:bodyPr vert="horz" lIns="90000" tIns="46800" rIns="90000" bIns="46800" rtlCol="0">
            <a:noAutofit/>
          </a:bodyPr>
          <a:lstStyle>
            <a:lvl1pPr mar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240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tabLst>
                <a:tab pos="1609725" algn="l"/>
                <a:tab pos="1609725" algn="l"/>
                <a:tab pos="1609725" algn="l"/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US" altLang="zh-CN" sz="1800" spc="0">
                <a:solidFill>
                  <a:schemeClr val="bg1"/>
                </a:solidFill>
                <a:uFillTx/>
                <a:cs typeface="+mn-ea"/>
                <a:sym typeface="+mn-lt"/>
              </a:rPr>
              <a:t>15%</a:t>
            </a:r>
          </a:p>
        </p:txBody>
      </p:sp>
      <p:sp>
        <p:nvSpPr>
          <p:cNvPr id="9" name="副标题 33"/>
          <p:cNvSpPr>
            <a:spLocks noGrp="1"/>
          </p:cNvSpPr>
          <p:nvPr>
            <p:custDataLst>
              <p:tags r:id="rId6"/>
            </p:custDataLst>
          </p:nvPr>
        </p:nvSpPr>
        <p:spPr>
          <a:xfrm>
            <a:off x="5263833" y="2117725"/>
            <a:ext cx="1054100" cy="449580"/>
          </a:xfrm>
          <a:prstGeom prst="rect">
            <a:avLst/>
          </a:prstGeom>
        </p:spPr>
        <p:txBody>
          <a:bodyPr vert="horz" lIns="90000" tIns="46800" rIns="90000" bIns="46800" rtlCol="0">
            <a:noAutofit/>
          </a:bodyPr>
          <a:lstStyle>
            <a:lvl1pPr mar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240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tabLst>
                <a:tab pos="1609725" algn="l"/>
                <a:tab pos="1609725" algn="l"/>
                <a:tab pos="1609725" algn="l"/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endParaRPr lang="en-US" altLang="zh-CN" sz="1800" spc="0">
              <a:solidFill>
                <a:srgbClr val="212129"/>
              </a:solidFill>
              <a:uFillTx/>
              <a:cs typeface="+mn-ea"/>
              <a:sym typeface="+mn-lt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8363585" y="1845310"/>
            <a:ext cx="3233420" cy="694055"/>
            <a:chOff x="13171" y="2906"/>
            <a:chExt cx="5092" cy="1093"/>
          </a:xfrm>
        </p:grpSpPr>
        <p:sp>
          <p:nvSpPr>
            <p:cNvPr id="19" name="文本框 18"/>
            <p:cNvSpPr txBox="1"/>
            <p:nvPr>
              <p:custDataLst>
                <p:tags r:id="rId13"/>
              </p:custDataLst>
            </p:nvPr>
          </p:nvSpPr>
          <p:spPr>
            <a:xfrm>
              <a:off x="13171" y="2906"/>
              <a:ext cx="5091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endParaRPr lang="zh-CN" altLang="en-US" sz="1600" spc="100" dirty="0">
                <a:solidFill>
                  <a:srgbClr val="9F8C61"/>
                </a:solidFill>
                <a:uFillTx/>
                <a:cs typeface="+mn-ea"/>
                <a:sym typeface="+mn-lt"/>
              </a:endParaRPr>
            </a:p>
          </p:txBody>
        </p:sp>
        <p:sp>
          <p:nvSpPr>
            <p:cNvPr id="25" name="文本框 24"/>
            <p:cNvSpPr txBox="1"/>
            <p:nvPr>
              <p:custDataLst>
                <p:tags r:id="rId14"/>
              </p:custDataLst>
            </p:nvPr>
          </p:nvSpPr>
          <p:spPr>
            <a:xfrm>
              <a:off x="13171" y="3471"/>
              <a:ext cx="5092" cy="5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lnSpc>
                  <a:spcPct val="150000"/>
                </a:lnSpc>
              </a:pPr>
              <a:endPara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8363585" y="3785870"/>
            <a:ext cx="3233420" cy="694055"/>
            <a:chOff x="13171" y="2906"/>
            <a:chExt cx="5092" cy="1093"/>
          </a:xfrm>
        </p:grpSpPr>
        <p:sp>
          <p:nvSpPr>
            <p:cNvPr id="13" name="文本框 12"/>
            <p:cNvSpPr txBox="1"/>
            <p:nvPr>
              <p:custDataLst>
                <p:tags r:id="rId11"/>
              </p:custDataLst>
            </p:nvPr>
          </p:nvSpPr>
          <p:spPr>
            <a:xfrm>
              <a:off x="13171" y="2906"/>
              <a:ext cx="5091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endParaRPr lang="zh-CN" altLang="en-US" sz="1600" spc="100" dirty="0">
                <a:solidFill>
                  <a:srgbClr val="9F8C61"/>
                </a:solidFill>
                <a:uFillTx/>
                <a:cs typeface="+mn-ea"/>
                <a:sym typeface="+mn-lt"/>
              </a:endParaRPr>
            </a:p>
          </p:txBody>
        </p:sp>
        <p:sp>
          <p:nvSpPr>
            <p:cNvPr id="14" name="文本框 13"/>
            <p:cNvSpPr txBox="1"/>
            <p:nvPr>
              <p:custDataLst>
                <p:tags r:id="rId12"/>
              </p:custDataLst>
            </p:nvPr>
          </p:nvSpPr>
          <p:spPr>
            <a:xfrm>
              <a:off x="13171" y="3471"/>
              <a:ext cx="5092" cy="5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lnSpc>
                  <a:spcPct val="150000"/>
                </a:lnSpc>
              </a:pPr>
              <a:endPara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498475" y="1833562"/>
            <a:ext cx="3233420" cy="694055"/>
            <a:chOff x="13171" y="2906"/>
            <a:chExt cx="5092" cy="1093"/>
          </a:xfrm>
        </p:grpSpPr>
        <p:sp>
          <p:nvSpPr>
            <p:cNvPr id="16" name="文本框 15"/>
            <p:cNvSpPr txBox="1"/>
            <p:nvPr>
              <p:custDataLst>
                <p:tags r:id="rId9"/>
              </p:custDataLst>
            </p:nvPr>
          </p:nvSpPr>
          <p:spPr>
            <a:xfrm>
              <a:off x="13171" y="2906"/>
              <a:ext cx="5091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endParaRPr lang="zh-CN" altLang="en-US" sz="1600" spc="100" dirty="0">
                <a:solidFill>
                  <a:srgbClr val="9F8C61"/>
                </a:solidFill>
                <a:uFillTx/>
                <a:cs typeface="+mn-ea"/>
                <a:sym typeface="+mn-lt"/>
              </a:endParaRPr>
            </a:p>
          </p:txBody>
        </p:sp>
        <p:sp>
          <p:nvSpPr>
            <p:cNvPr id="17" name="文本框 16"/>
            <p:cNvSpPr txBox="1"/>
            <p:nvPr>
              <p:custDataLst>
                <p:tags r:id="rId10"/>
              </p:custDataLst>
            </p:nvPr>
          </p:nvSpPr>
          <p:spPr>
            <a:xfrm>
              <a:off x="13171" y="3471"/>
              <a:ext cx="5092" cy="5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lnSpc>
                  <a:spcPct val="150000"/>
                </a:lnSpc>
              </a:pPr>
              <a:endPara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681990" y="901700"/>
            <a:ext cx="3233420" cy="694055"/>
            <a:chOff x="13171" y="2906"/>
            <a:chExt cx="5092" cy="1093"/>
          </a:xfrm>
        </p:grpSpPr>
        <p:sp>
          <p:nvSpPr>
            <p:cNvPr id="20" name="文本框 19"/>
            <p:cNvSpPr txBox="1"/>
            <p:nvPr>
              <p:custDataLst>
                <p:tags r:id="rId7"/>
              </p:custDataLst>
            </p:nvPr>
          </p:nvSpPr>
          <p:spPr>
            <a:xfrm>
              <a:off x="13171" y="2906"/>
              <a:ext cx="5091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endParaRPr lang="zh-CN" altLang="en-US" sz="1600" spc="100" dirty="0">
                <a:solidFill>
                  <a:srgbClr val="9F8C61"/>
                </a:solidFill>
                <a:effectLst/>
                <a:uFillTx/>
                <a:cs typeface="+mn-ea"/>
                <a:sym typeface="+mn-lt"/>
              </a:endParaRPr>
            </a:p>
          </p:txBody>
        </p:sp>
        <p:sp>
          <p:nvSpPr>
            <p:cNvPr id="21" name="文本框 20"/>
            <p:cNvSpPr txBox="1"/>
            <p:nvPr>
              <p:custDataLst>
                <p:tags r:id="rId8"/>
              </p:custDataLst>
            </p:nvPr>
          </p:nvSpPr>
          <p:spPr>
            <a:xfrm>
              <a:off x="13171" y="3471"/>
              <a:ext cx="5092" cy="5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lnSpc>
                  <a:spcPct val="150000"/>
                </a:lnSpc>
              </a:pPr>
              <a:endPara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71610576-A146-2E22-D0C8-9EB4A2867AD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850585" y="787083"/>
            <a:ext cx="7341415" cy="6070918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D9D9994D-DE86-3F55-50BB-36F00AB86183}"/>
              </a:ext>
            </a:extLst>
          </p:cNvPr>
          <p:cNvSpPr txBox="1"/>
          <p:nvPr/>
        </p:nvSpPr>
        <p:spPr>
          <a:xfrm>
            <a:off x="634178" y="3174365"/>
            <a:ext cx="1409819" cy="5826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/>
          </a:p>
        </p:txBody>
      </p:sp>
      <p:sp>
        <p:nvSpPr>
          <p:cNvPr id="24" name="Rectangle 3">
            <a:extLst>
              <a:ext uri="{FF2B5EF4-FFF2-40B4-BE49-F238E27FC236}">
                <a16:creationId xmlns:a16="http://schemas.microsoft.com/office/drawing/2014/main" id="{0198AB2F-D768-A9C0-257E-A6A3ECABFD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3464" y="715625"/>
            <a:ext cx="4652465" cy="57554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6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该N层架构的各层功能划分如下：</a:t>
            </a:r>
            <a:endParaRPr kumimoji="0" lang="zh-CN" altLang="zh-CN" sz="1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600" b="1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Interface层：</a:t>
            </a:r>
            <a:r>
              <a:rPr kumimoji="0" lang="zh-CN" altLang="zh-CN" sz="16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由`UniApp Frontend`组成，用于用户与系统的直接交互，负责前端展示和输入处理。用户通过这个层发送请求，系统将响应结果反馈给用户。</a:t>
            </a:r>
            <a:endParaRPr kumimoji="0" lang="zh-CN" altLang="zh-CN" sz="1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600" b="1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Interface Control层：</a:t>
            </a:r>
            <a:r>
              <a:rPr kumimoji="0" lang="zh-CN" altLang="zh-CN" sz="16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包含`SysPoiController`等控制器类，作为请求的入口，将前端请求转发至业务层。控制器主要负责请求的路由和参数处理，不包含具体的业务逻辑，而是依赖业务接口进行逻辑处理。</a:t>
            </a:r>
            <a:endParaRPr kumimoji="0" lang="zh-CN" altLang="zh-CN" sz="1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600" b="1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Business层：</a:t>
            </a:r>
            <a:r>
              <a:rPr kumimoji="0" lang="zh-CN" altLang="zh-CN" sz="16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包括`ISysPoiService`等业务接口声明及其实现类`SysPoiServiceImpl`等。接口定义了业务操作的方法，具体的实现类则负责实际的业务逻辑处理，例如数据校验、逻辑计算等。</a:t>
            </a:r>
            <a:endParaRPr kumimoji="0" lang="zh-CN" altLang="zh-CN" sz="1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600" b="1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Data Access层：</a:t>
            </a:r>
            <a:r>
              <a:rPr kumimoji="0" lang="zh-CN" altLang="zh-CN" sz="16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由`SysPoiMapper`等Mapper类及对应的`SysPoiMapper.xml`文件组成，负责与数据库的交互。Mapper类包含数据库访问的方法接口，而Mapper XML文件定义了实际的SQL语句，实现了对MySQL数据库的CRUD操作。</a:t>
            </a:r>
            <a:endParaRPr kumimoji="0" lang="zh-CN" altLang="zh-CN" sz="1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600" b="1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数据存储和管理层：</a:t>
            </a:r>
            <a:r>
              <a:rPr kumimoji="0" lang="zh-CN" altLang="zh-CN" sz="16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包括`MySQL`和`Redis`，其中MySQL作为主要数据存储，持久化存储数据；Redis作为缓存层，提升数据访问效率，减少数据库负载。</a:t>
            </a:r>
            <a:endParaRPr kumimoji="0" lang="zh-CN" altLang="zh-CN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E99E8E-BE7C-882C-16A4-0351EEA971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椭圆 5">
            <a:extLst>
              <a:ext uri="{FF2B5EF4-FFF2-40B4-BE49-F238E27FC236}">
                <a16:creationId xmlns:a16="http://schemas.microsoft.com/office/drawing/2014/main" id="{3A2D6668-EC26-2F65-2DDA-EAAF14BA2B7E}"/>
              </a:ext>
            </a:extLst>
          </p:cNvPr>
          <p:cNvSpPr/>
          <p:nvPr/>
        </p:nvSpPr>
        <p:spPr>
          <a:xfrm>
            <a:off x="5092383" y="2616518"/>
            <a:ext cx="2109470" cy="210947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2" name="副标题 91">
            <a:extLst>
              <a:ext uri="{FF2B5EF4-FFF2-40B4-BE49-F238E27FC236}">
                <a16:creationId xmlns:a16="http://schemas.microsoft.com/office/drawing/2014/main" id="{BAAFCDE1-6E1A-DD97-512A-E6DBE259E072}"/>
              </a:ext>
            </a:extLst>
          </p:cNvPr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1270" y="156528"/>
            <a:ext cx="12190730" cy="602615"/>
          </a:xfrm>
        </p:spPr>
        <p:txBody>
          <a:bodyPr>
            <a:no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zh-CN" altLang="en-US" sz="3000" b="1" spc="0">
                <a:solidFill>
                  <a:srgbClr val="9F8C61"/>
                </a:solidFill>
                <a:latin typeface="+mn-lt"/>
                <a:ea typeface="+mn-ea"/>
                <a:cs typeface="+mn-ea"/>
                <a:sym typeface="+mn-lt"/>
              </a:rPr>
              <a:t>软件体系结构设计</a:t>
            </a:r>
            <a:r>
              <a:rPr lang="zh-CN" altLang="en-US" sz="3000" b="1" spc="0">
                <a:solidFill>
                  <a:srgbClr val="9F8C61"/>
                </a:solidFill>
                <a:uFillTx/>
                <a:latin typeface="+mn-lt"/>
                <a:ea typeface="+mn-ea"/>
                <a:cs typeface="+mn-ea"/>
                <a:sym typeface="+mn-lt"/>
              </a:rPr>
              <a:t>分析</a:t>
            </a:r>
            <a:endParaRPr lang="zh-CN" altLang="en-US" sz="3000" b="1" spc="0" dirty="0">
              <a:solidFill>
                <a:srgbClr val="9F8C61"/>
              </a:solidFill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8" name="副标题 33">
            <a:extLst>
              <a:ext uri="{FF2B5EF4-FFF2-40B4-BE49-F238E27FC236}">
                <a16:creationId xmlns:a16="http://schemas.microsoft.com/office/drawing/2014/main" id="{12BC6A6F-B090-FD60-B640-D336149942A6}"/>
              </a:ext>
            </a:extLst>
          </p:cNvPr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6968808" y="3982720"/>
            <a:ext cx="1054100" cy="449580"/>
          </a:xfrm>
          <a:prstGeom prst="rect">
            <a:avLst/>
          </a:prstGeom>
        </p:spPr>
        <p:txBody>
          <a:bodyPr vert="horz" lIns="90000" tIns="46800" rIns="90000" bIns="46800" rtlCol="0">
            <a:noAutofit/>
          </a:bodyPr>
          <a:lstStyle>
            <a:lvl1pPr mar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240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tabLst>
                <a:tab pos="1609725" algn="l"/>
                <a:tab pos="1609725" algn="l"/>
                <a:tab pos="1609725" algn="l"/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US" altLang="zh-CN" sz="1800" spc="0">
                <a:solidFill>
                  <a:schemeClr val="bg1"/>
                </a:solidFill>
                <a:uFillTx/>
                <a:cs typeface="+mn-ea"/>
                <a:sym typeface="+mn-lt"/>
              </a:rPr>
              <a:t>60%</a:t>
            </a:r>
          </a:p>
        </p:txBody>
      </p:sp>
      <p:sp>
        <p:nvSpPr>
          <p:cNvPr id="7" name="副标题 33">
            <a:extLst>
              <a:ext uri="{FF2B5EF4-FFF2-40B4-BE49-F238E27FC236}">
                <a16:creationId xmlns:a16="http://schemas.microsoft.com/office/drawing/2014/main" id="{A98843C5-4E32-B5D0-27D2-27BB18B5637B}"/>
              </a:ext>
            </a:extLst>
          </p:cNvPr>
          <p:cNvSpPr>
            <a:spLocks noGrp="1"/>
          </p:cNvSpPr>
          <p:nvPr>
            <p:custDataLst>
              <p:tags r:id="rId4"/>
            </p:custDataLst>
          </p:nvPr>
        </p:nvSpPr>
        <p:spPr>
          <a:xfrm>
            <a:off x="4304983" y="3785870"/>
            <a:ext cx="1054100" cy="449580"/>
          </a:xfrm>
          <a:prstGeom prst="rect">
            <a:avLst/>
          </a:prstGeom>
        </p:spPr>
        <p:txBody>
          <a:bodyPr vert="horz" lIns="90000" tIns="46800" rIns="90000" bIns="46800" rtlCol="0">
            <a:noAutofit/>
          </a:bodyPr>
          <a:lstStyle>
            <a:lvl1pPr mar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240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tabLst>
                <a:tab pos="1609725" algn="l"/>
                <a:tab pos="1609725" algn="l"/>
                <a:tab pos="1609725" algn="l"/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US" altLang="zh-CN" sz="1800" spc="0">
                <a:solidFill>
                  <a:schemeClr val="bg1"/>
                </a:solidFill>
                <a:uFillTx/>
                <a:cs typeface="+mn-ea"/>
                <a:sym typeface="+mn-lt"/>
              </a:rPr>
              <a:t>25%</a:t>
            </a:r>
          </a:p>
        </p:txBody>
      </p:sp>
      <p:sp>
        <p:nvSpPr>
          <p:cNvPr id="8" name="副标题 33">
            <a:extLst>
              <a:ext uri="{FF2B5EF4-FFF2-40B4-BE49-F238E27FC236}">
                <a16:creationId xmlns:a16="http://schemas.microsoft.com/office/drawing/2014/main" id="{DD7D6673-3588-50D5-1354-9170CBE004FB}"/>
              </a:ext>
            </a:extLst>
          </p:cNvPr>
          <p:cNvSpPr>
            <a:spLocks noGrp="1"/>
          </p:cNvSpPr>
          <p:nvPr>
            <p:custDataLst>
              <p:tags r:id="rId5"/>
            </p:custDataLst>
          </p:nvPr>
        </p:nvSpPr>
        <p:spPr>
          <a:xfrm>
            <a:off x="4546283" y="2531745"/>
            <a:ext cx="1054100" cy="449580"/>
          </a:xfrm>
          <a:prstGeom prst="rect">
            <a:avLst/>
          </a:prstGeom>
        </p:spPr>
        <p:txBody>
          <a:bodyPr vert="horz" lIns="90000" tIns="46800" rIns="90000" bIns="46800" rtlCol="0">
            <a:noAutofit/>
          </a:bodyPr>
          <a:lstStyle>
            <a:lvl1pPr mar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240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tabLst>
                <a:tab pos="1609725" algn="l"/>
                <a:tab pos="1609725" algn="l"/>
                <a:tab pos="1609725" algn="l"/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US" altLang="zh-CN" sz="1800" spc="0">
                <a:solidFill>
                  <a:schemeClr val="bg1"/>
                </a:solidFill>
                <a:uFillTx/>
                <a:cs typeface="+mn-ea"/>
                <a:sym typeface="+mn-lt"/>
              </a:rPr>
              <a:t>15%</a:t>
            </a:r>
          </a:p>
        </p:txBody>
      </p:sp>
      <p:sp>
        <p:nvSpPr>
          <p:cNvPr id="9" name="副标题 33">
            <a:extLst>
              <a:ext uri="{FF2B5EF4-FFF2-40B4-BE49-F238E27FC236}">
                <a16:creationId xmlns:a16="http://schemas.microsoft.com/office/drawing/2014/main" id="{4A42E445-9AF7-6F2E-CCC0-4ED32C3616AF}"/>
              </a:ext>
            </a:extLst>
          </p:cNvPr>
          <p:cNvSpPr>
            <a:spLocks noGrp="1"/>
          </p:cNvSpPr>
          <p:nvPr>
            <p:custDataLst>
              <p:tags r:id="rId6"/>
            </p:custDataLst>
          </p:nvPr>
        </p:nvSpPr>
        <p:spPr>
          <a:xfrm>
            <a:off x="5263833" y="2117725"/>
            <a:ext cx="1054100" cy="449580"/>
          </a:xfrm>
          <a:prstGeom prst="rect">
            <a:avLst/>
          </a:prstGeom>
        </p:spPr>
        <p:txBody>
          <a:bodyPr vert="horz" lIns="90000" tIns="46800" rIns="90000" bIns="46800" rtlCol="0">
            <a:noAutofit/>
          </a:bodyPr>
          <a:lstStyle>
            <a:lvl1pPr mar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240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tabLst>
                <a:tab pos="1609725" algn="l"/>
                <a:tab pos="1609725" algn="l"/>
                <a:tab pos="1609725" algn="l"/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endParaRPr lang="en-US" altLang="zh-CN" sz="1800" spc="0">
              <a:solidFill>
                <a:srgbClr val="212129"/>
              </a:solidFill>
              <a:uFillTx/>
              <a:cs typeface="+mn-ea"/>
              <a:sym typeface="+mn-lt"/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20A9D104-B9BD-87BC-2211-1B2BCC13C6A7}"/>
              </a:ext>
            </a:extLst>
          </p:cNvPr>
          <p:cNvGrpSpPr/>
          <p:nvPr/>
        </p:nvGrpSpPr>
        <p:grpSpPr>
          <a:xfrm>
            <a:off x="8363585" y="1845310"/>
            <a:ext cx="3233420" cy="694055"/>
            <a:chOff x="13171" y="2906"/>
            <a:chExt cx="5092" cy="1093"/>
          </a:xfrm>
        </p:grpSpPr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692AA7DA-6CE1-2A77-E96D-03A288CB8C4A}"/>
                </a:ext>
              </a:extLst>
            </p:cNvPr>
            <p:cNvSpPr txBox="1"/>
            <p:nvPr>
              <p:custDataLst>
                <p:tags r:id="rId13"/>
              </p:custDataLst>
            </p:nvPr>
          </p:nvSpPr>
          <p:spPr>
            <a:xfrm>
              <a:off x="13171" y="2906"/>
              <a:ext cx="5091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endParaRPr lang="zh-CN" altLang="en-US" sz="1600" spc="100" dirty="0">
                <a:solidFill>
                  <a:srgbClr val="9F8C61"/>
                </a:solidFill>
                <a:uFillTx/>
                <a:cs typeface="+mn-ea"/>
                <a:sym typeface="+mn-lt"/>
              </a:endParaRPr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2B1305E1-C3D2-930F-EFF2-2550C6FFC300}"/>
                </a:ext>
              </a:extLst>
            </p:cNvPr>
            <p:cNvSpPr txBox="1"/>
            <p:nvPr>
              <p:custDataLst>
                <p:tags r:id="rId14"/>
              </p:custDataLst>
            </p:nvPr>
          </p:nvSpPr>
          <p:spPr>
            <a:xfrm>
              <a:off x="13171" y="3471"/>
              <a:ext cx="5092" cy="5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lnSpc>
                  <a:spcPct val="150000"/>
                </a:lnSpc>
              </a:pPr>
              <a:endPara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EEF6C02A-9652-15A4-589E-91561403C03A}"/>
              </a:ext>
            </a:extLst>
          </p:cNvPr>
          <p:cNvGrpSpPr/>
          <p:nvPr/>
        </p:nvGrpSpPr>
        <p:grpSpPr>
          <a:xfrm>
            <a:off x="8363585" y="3785870"/>
            <a:ext cx="3233420" cy="694055"/>
            <a:chOff x="13171" y="2906"/>
            <a:chExt cx="5092" cy="1093"/>
          </a:xfrm>
        </p:grpSpPr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331A581C-AAAE-2BD5-79DB-3699E58A00B4}"/>
                </a:ext>
              </a:extLst>
            </p:cNvPr>
            <p:cNvSpPr txBox="1"/>
            <p:nvPr>
              <p:custDataLst>
                <p:tags r:id="rId11"/>
              </p:custDataLst>
            </p:nvPr>
          </p:nvSpPr>
          <p:spPr>
            <a:xfrm>
              <a:off x="13171" y="2906"/>
              <a:ext cx="5091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endParaRPr lang="zh-CN" altLang="en-US" sz="1600" spc="100" dirty="0">
                <a:solidFill>
                  <a:srgbClr val="9F8C61"/>
                </a:solidFill>
                <a:uFillTx/>
                <a:cs typeface="+mn-ea"/>
                <a:sym typeface="+mn-lt"/>
              </a:endParaRP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D88655BE-36D1-4095-5039-2B23FA1364A7}"/>
                </a:ext>
              </a:extLst>
            </p:cNvPr>
            <p:cNvSpPr txBox="1"/>
            <p:nvPr>
              <p:custDataLst>
                <p:tags r:id="rId12"/>
              </p:custDataLst>
            </p:nvPr>
          </p:nvSpPr>
          <p:spPr>
            <a:xfrm>
              <a:off x="13171" y="3471"/>
              <a:ext cx="5092" cy="5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lnSpc>
                  <a:spcPct val="150000"/>
                </a:lnSpc>
              </a:pPr>
              <a:endPara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FD1D27AC-DF00-566B-A60F-E51B85F08A8A}"/>
              </a:ext>
            </a:extLst>
          </p:cNvPr>
          <p:cNvGrpSpPr/>
          <p:nvPr/>
        </p:nvGrpSpPr>
        <p:grpSpPr>
          <a:xfrm>
            <a:off x="498475" y="1833562"/>
            <a:ext cx="3233420" cy="694055"/>
            <a:chOff x="13171" y="2906"/>
            <a:chExt cx="5092" cy="1093"/>
          </a:xfrm>
        </p:grpSpPr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0D3D16CE-8CFD-65F3-B209-1931FDDE91D4}"/>
                </a:ext>
              </a:extLst>
            </p:cNvPr>
            <p:cNvSpPr txBox="1"/>
            <p:nvPr>
              <p:custDataLst>
                <p:tags r:id="rId9"/>
              </p:custDataLst>
            </p:nvPr>
          </p:nvSpPr>
          <p:spPr>
            <a:xfrm>
              <a:off x="13171" y="2906"/>
              <a:ext cx="5091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endParaRPr lang="zh-CN" altLang="en-US" sz="1600" spc="100" dirty="0">
                <a:solidFill>
                  <a:srgbClr val="9F8C61"/>
                </a:solidFill>
                <a:uFillTx/>
                <a:cs typeface="+mn-ea"/>
                <a:sym typeface="+mn-lt"/>
              </a:endParaRP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B6F07A3A-AAF1-70B1-2C62-BFB74B168A05}"/>
                </a:ext>
              </a:extLst>
            </p:cNvPr>
            <p:cNvSpPr txBox="1"/>
            <p:nvPr>
              <p:custDataLst>
                <p:tags r:id="rId10"/>
              </p:custDataLst>
            </p:nvPr>
          </p:nvSpPr>
          <p:spPr>
            <a:xfrm>
              <a:off x="13171" y="3471"/>
              <a:ext cx="5092" cy="5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lnSpc>
                  <a:spcPct val="150000"/>
                </a:lnSpc>
              </a:pPr>
              <a:endPara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9146E560-E19B-A3D1-2051-39EDBE22E28F}"/>
              </a:ext>
            </a:extLst>
          </p:cNvPr>
          <p:cNvGrpSpPr/>
          <p:nvPr/>
        </p:nvGrpSpPr>
        <p:grpSpPr>
          <a:xfrm>
            <a:off x="681990" y="901700"/>
            <a:ext cx="3233420" cy="694055"/>
            <a:chOff x="13171" y="2906"/>
            <a:chExt cx="5092" cy="1093"/>
          </a:xfrm>
        </p:grpSpPr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78B20D80-3F39-0D91-67CE-3F9E14CD89EC}"/>
                </a:ext>
              </a:extLst>
            </p:cNvPr>
            <p:cNvSpPr txBox="1"/>
            <p:nvPr>
              <p:custDataLst>
                <p:tags r:id="rId7"/>
              </p:custDataLst>
            </p:nvPr>
          </p:nvSpPr>
          <p:spPr>
            <a:xfrm>
              <a:off x="13171" y="2906"/>
              <a:ext cx="5091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endParaRPr lang="zh-CN" altLang="en-US" sz="1600" spc="100" dirty="0">
                <a:solidFill>
                  <a:srgbClr val="9F8C61"/>
                </a:solidFill>
                <a:effectLst/>
                <a:uFillTx/>
                <a:cs typeface="+mn-ea"/>
                <a:sym typeface="+mn-lt"/>
              </a:endParaRP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75BEAFF8-8E3F-BE68-49C0-A7116469397E}"/>
                </a:ext>
              </a:extLst>
            </p:cNvPr>
            <p:cNvSpPr txBox="1"/>
            <p:nvPr>
              <p:custDataLst>
                <p:tags r:id="rId8"/>
              </p:custDataLst>
            </p:nvPr>
          </p:nvSpPr>
          <p:spPr>
            <a:xfrm>
              <a:off x="13171" y="3471"/>
              <a:ext cx="5092" cy="5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lnSpc>
                  <a:spcPct val="150000"/>
                </a:lnSpc>
              </a:pPr>
              <a:endPara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</p:grpSp>
      <p:sp>
        <p:nvSpPr>
          <p:cNvPr id="23" name="文本框 22">
            <a:extLst>
              <a:ext uri="{FF2B5EF4-FFF2-40B4-BE49-F238E27FC236}">
                <a16:creationId xmlns:a16="http://schemas.microsoft.com/office/drawing/2014/main" id="{B9435B62-2F0D-6908-02CA-A0AA457A2CB6}"/>
              </a:ext>
            </a:extLst>
          </p:cNvPr>
          <p:cNvSpPr txBox="1"/>
          <p:nvPr/>
        </p:nvSpPr>
        <p:spPr>
          <a:xfrm>
            <a:off x="634178" y="3174365"/>
            <a:ext cx="1409819" cy="5826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A44735A-C2E2-8776-0B89-7976E27334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9080" y="728341"/>
            <a:ext cx="10398642" cy="60016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kumimoji="0" lang="zh-CN" altLang="zh-CN" sz="16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N层架构是一种将应用程序划分为多个独立层次的架构模式，其主要优点和缺点如下：</a:t>
            </a:r>
            <a:endParaRPr kumimoji="0" lang="zh-CN" altLang="zh-CN" sz="1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600" b="1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优点</a:t>
            </a:r>
            <a:endParaRPr kumimoji="0" lang="zh-CN" altLang="zh-CN" sz="1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6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1. 职责分离：各层负责不同的功能，代码更加模块化、易于维护。UI层负责展示，业务逻辑层处理业务规则，数据访问层与数据库交互。</a:t>
            </a:r>
            <a:endParaRPr kumimoji="0" lang="zh-CN" altLang="zh-CN" sz="1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6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2. 增强可测试性：由于各层相对独立，可以更方便地进行单元测试和集成测试。例如，可以在不依赖数据库的情况下测试业务逻辑层。</a:t>
            </a:r>
            <a:endParaRPr kumimoji="0" lang="zh-CN" altLang="zh-CN" sz="1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6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3. 复用性高：数据访问层和业务逻辑层可以被不同的应用程序或不同的前端界面（如Web端、移动端）重用。</a:t>
            </a:r>
            <a:endParaRPr kumimoji="0" lang="zh-CN" altLang="zh-CN" sz="1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6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4. 增强可扩展性：每一层可以独立扩展或优化。例如，可以在不影响业务逻辑层的情况下更换数据访问层的数据库。</a:t>
            </a:r>
            <a:endParaRPr kumimoji="0" lang="zh-CN" altLang="zh-CN" sz="1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6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5. 便于团队协作：不同层的开发可以由不同的团队进行，接口定义清晰，有利于并行开发。</a:t>
            </a:r>
            <a:endParaRPr kumimoji="0" lang="zh-CN" altLang="zh-CN" sz="1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6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6. 支持分布式部署：在高并发场景中，可以将不同层级部署在不同的服务器上，提升系统的性能和可靠性。</a:t>
            </a:r>
            <a:endParaRPr kumimoji="0" lang="zh-CN" altLang="zh-CN" sz="1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600" b="1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缺点</a:t>
            </a:r>
            <a:endParaRPr kumimoji="0" lang="zh-CN" altLang="zh-CN" sz="1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6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1. 性能开销：由于层次之间存在较多的接口调用和数据传递，N层架构比简单的单层架构有更高的性能开销，尤其在层次多、接口复杂的情况下。</a:t>
            </a:r>
            <a:endParaRPr kumimoji="0" lang="zh-CN" altLang="zh-CN" sz="1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6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2. 开发成本高：N层架构的设计和实现相对复杂，需要更多的代码、接口和文档定义，因此会增加项目的开发时间和成本。</a:t>
            </a:r>
            <a:endParaRPr kumimoji="0" lang="zh-CN" altLang="zh-CN" sz="1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6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3. 增加系统复杂度：多个层次的划分使得系统的整体复杂度增加，新手开发者可能不容易掌握，项目管理和架构设计的要求较高。</a:t>
            </a:r>
            <a:endParaRPr kumimoji="0" lang="zh-CN" altLang="zh-CN" sz="1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6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4. 容易过度设计：在小型项目或简单的业务场景中，采用N层架构可能会显得繁琐和冗余，反而增加了不必要的开发工作。</a:t>
            </a:r>
            <a:endParaRPr kumimoji="0" lang="zh-CN" altLang="zh-CN" sz="1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6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5. 调试困难：由于各层相互依赖，调试可能需要跨层级进行，某些问题的定位和排查较为复杂。</a:t>
            </a:r>
            <a:endParaRPr kumimoji="0" lang="zh-CN" altLang="zh-CN" sz="1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600" b="1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  <a:endParaRPr kumimoji="0" lang="zh-CN" altLang="zh-CN" sz="1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kumimoji="0" lang="zh-CN" altLang="zh-CN" sz="16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N层架构适用于复杂的大型系统或需要高扩展性和维护性的项目，而对于小型项目，N层架构的复杂性可能带来额外负担。</a:t>
            </a:r>
            <a:endParaRPr kumimoji="0" lang="zh-CN" altLang="zh-CN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6782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6C9AF1-321A-A3A9-D802-8CE05A0C96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C:\Users\Administrator\Desktop\79BCD52.jpg79BCD52">
            <a:extLst>
              <a:ext uri="{FF2B5EF4-FFF2-40B4-BE49-F238E27FC236}">
                <a16:creationId xmlns:a16="http://schemas.microsoft.com/office/drawing/2014/main" id="{094DC84A-ACCC-A388-61A2-0CF5ACEB6A47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rcRect/>
          <a:stretch>
            <a:fillRect/>
          </a:stretch>
        </p:blipFill>
        <p:spPr>
          <a:xfrm>
            <a:off x="-4762" y="-3492"/>
            <a:ext cx="12196445" cy="685990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51ACC9E7-243E-DF25-ECDB-E72FD35428ED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2190730" cy="6857365"/>
          </a:xfrm>
          <a:prstGeom prst="rect">
            <a:avLst/>
          </a:prstGeom>
          <a:blipFill rotWithShape="1">
            <a:blip r:embed="rId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2" name="副标题 91">
            <a:extLst>
              <a:ext uri="{FF2B5EF4-FFF2-40B4-BE49-F238E27FC236}">
                <a16:creationId xmlns:a16="http://schemas.microsoft.com/office/drawing/2014/main" id="{715894CF-BEE5-F325-CC58-6BE33A4CB940}"/>
              </a:ext>
            </a:extLst>
          </p:cNvPr>
          <p:cNvSpPr>
            <a:spLocks noGrp="1"/>
          </p:cNvSpPr>
          <p:nvPr>
            <p:ph type="subTitle" idx="1"/>
            <p:custDataLst>
              <p:tags r:id="rId4"/>
            </p:custDataLst>
          </p:nvPr>
        </p:nvSpPr>
        <p:spPr>
          <a:xfrm>
            <a:off x="1313815" y="2563495"/>
            <a:ext cx="12190730" cy="998855"/>
          </a:xfrm>
        </p:spPr>
        <p:txBody>
          <a:bodyPr vert="horz" lIns="90000" tIns="46800" rIns="90000" bIns="46800" rtlCol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sz="6000" b="1" spc="0" dirty="0">
                <a:solidFill>
                  <a:srgbClr val="9F8C61"/>
                </a:solidFill>
                <a:latin typeface="+mn-lt"/>
                <a:ea typeface="+mn-ea"/>
                <a:cs typeface="+mn-ea"/>
                <a:sym typeface="+mn-lt"/>
              </a:rPr>
              <a:t>软件设计模式应用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C39F258A-219E-E356-E4E1-2BC60231243C}"/>
              </a:ext>
            </a:extLst>
          </p:cNvPr>
          <p:cNvSpPr/>
          <p:nvPr/>
        </p:nvSpPr>
        <p:spPr>
          <a:xfrm>
            <a:off x="0" y="2582545"/>
            <a:ext cx="1037590" cy="1452245"/>
          </a:xfrm>
          <a:prstGeom prst="rect">
            <a:avLst/>
          </a:prstGeom>
          <a:solidFill>
            <a:srgbClr val="9F8C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270017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751624-F55D-9C93-1D60-65D99C4E3D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椭圆 5">
            <a:extLst>
              <a:ext uri="{FF2B5EF4-FFF2-40B4-BE49-F238E27FC236}">
                <a16:creationId xmlns:a16="http://schemas.microsoft.com/office/drawing/2014/main" id="{3FF5952F-1D37-223E-E2DA-7DB50506395A}"/>
              </a:ext>
            </a:extLst>
          </p:cNvPr>
          <p:cNvSpPr/>
          <p:nvPr/>
        </p:nvSpPr>
        <p:spPr>
          <a:xfrm>
            <a:off x="5092383" y="2616518"/>
            <a:ext cx="2109470" cy="210947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2" name="副标题 91">
            <a:extLst>
              <a:ext uri="{FF2B5EF4-FFF2-40B4-BE49-F238E27FC236}">
                <a16:creationId xmlns:a16="http://schemas.microsoft.com/office/drawing/2014/main" id="{CA9E0D80-B386-85CE-C40A-3097DD4E8567}"/>
              </a:ext>
            </a:extLst>
          </p:cNvPr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1270" y="156528"/>
            <a:ext cx="12190730" cy="602615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zh-CN" altLang="en-US" sz="3200" b="1" dirty="0">
                <a:solidFill>
                  <a:srgbClr val="9F8C61"/>
                </a:solidFill>
                <a:effectLst/>
                <a:cs typeface="+mn-ea"/>
                <a:sym typeface="+mn-lt"/>
              </a:rPr>
              <a:t>软件设计模式创建型</a:t>
            </a:r>
            <a:r>
              <a:rPr lang="en-US" altLang="zh-CN" sz="3200" b="1" dirty="0">
                <a:solidFill>
                  <a:srgbClr val="9F8C61"/>
                </a:solidFill>
                <a:effectLst/>
                <a:cs typeface="+mn-ea"/>
                <a:sym typeface="+mn-lt"/>
              </a:rPr>
              <a:t>—</a:t>
            </a:r>
            <a:r>
              <a:rPr lang="zh-CN" altLang="en-US" sz="3200" b="1" dirty="0">
                <a:solidFill>
                  <a:srgbClr val="9F8C61"/>
                </a:solidFill>
                <a:cs typeface="+mn-ea"/>
                <a:sym typeface="+mn-lt"/>
              </a:rPr>
              <a:t>构建器</a:t>
            </a:r>
            <a:r>
              <a:rPr lang="zh-CN" altLang="en-US" sz="3200" b="1" dirty="0">
                <a:solidFill>
                  <a:srgbClr val="9F8C61"/>
                </a:solidFill>
                <a:effectLst/>
                <a:cs typeface="+mn-ea"/>
                <a:sym typeface="+mn-lt"/>
              </a:rPr>
              <a:t>模式</a:t>
            </a:r>
          </a:p>
        </p:txBody>
      </p:sp>
      <p:sp>
        <p:nvSpPr>
          <p:cNvPr id="38" name="副标题 33">
            <a:extLst>
              <a:ext uri="{FF2B5EF4-FFF2-40B4-BE49-F238E27FC236}">
                <a16:creationId xmlns:a16="http://schemas.microsoft.com/office/drawing/2014/main" id="{0FB0CF8F-1987-1F7B-D07C-76550C922B5F}"/>
              </a:ext>
            </a:extLst>
          </p:cNvPr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951919" y="4019247"/>
            <a:ext cx="1054100" cy="449580"/>
          </a:xfrm>
          <a:prstGeom prst="rect">
            <a:avLst/>
          </a:prstGeom>
        </p:spPr>
        <p:txBody>
          <a:bodyPr vert="horz" lIns="90000" tIns="46800" rIns="90000" bIns="46800" rtlCol="0">
            <a:noAutofit/>
          </a:bodyPr>
          <a:lstStyle>
            <a:lvl1pPr mar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240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tabLst>
                <a:tab pos="1609725" algn="l"/>
                <a:tab pos="1609725" algn="l"/>
                <a:tab pos="1609725" algn="l"/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US" altLang="zh-CN" sz="1800" spc="0">
                <a:solidFill>
                  <a:schemeClr val="bg1"/>
                </a:solidFill>
                <a:uFillTx/>
                <a:cs typeface="+mn-ea"/>
                <a:sym typeface="+mn-lt"/>
              </a:rPr>
              <a:t>60%</a:t>
            </a:r>
          </a:p>
        </p:txBody>
      </p:sp>
      <p:sp>
        <p:nvSpPr>
          <p:cNvPr id="7" name="副标题 33">
            <a:extLst>
              <a:ext uri="{FF2B5EF4-FFF2-40B4-BE49-F238E27FC236}">
                <a16:creationId xmlns:a16="http://schemas.microsoft.com/office/drawing/2014/main" id="{09549C65-A655-9FA7-74D2-4AE8D76B1A8F}"/>
              </a:ext>
            </a:extLst>
          </p:cNvPr>
          <p:cNvSpPr>
            <a:spLocks noGrp="1"/>
          </p:cNvSpPr>
          <p:nvPr>
            <p:custDataLst>
              <p:tags r:id="rId4"/>
            </p:custDataLst>
          </p:nvPr>
        </p:nvSpPr>
        <p:spPr>
          <a:xfrm>
            <a:off x="4304983" y="3785870"/>
            <a:ext cx="1054100" cy="449580"/>
          </a:xfrm>
          <a:prstGeom prst="rect">
            <a:avLst/>
          </a:prstGeom>
        </p:spPr>
        <p:txBody>
          <a:bodyPr vert="horz" lIns="90000" tIns="46800" rIns="90000" bIns="46800" rtlCol="0">
            <a:noAutofit/>
          </a:bodyPr>
          <a:lstStyle>
            <a:lvl1pPr mar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240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tabLst>
                <a:tab pos="1609725" algn="l"/>
                <a:tab pos="1609725" algn="l"/>
                <a:tab pos="1609725" algn="l"/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US" altLang="zh-CN" sz="1800" spc="0">
                <a:solidFill>
                  <a:schemeClr val="bg1"/>
                </a:solidFill>
                <a:uFillTx/>
                <a:cs typeface="+mn-ea"/>
                <a:sym typeface="+mn-lt"/>
              </a:rPr>
              <a:t>25%</a:t>
            </a:r>
          </a:p>
        </p:txBody>
      </p:sp>
      <p:sp>
        <p:nvSpPr>
          <p:cNvPr id="8" name="副标题 33">
            <a:extLst>
              <a:ext uri="{FF2B5EF4-FFF2-40B4-BE49-F238E27FC236}">
                <a16:creationId xmlns:a16="http://schemas.microsoft.com/office/drawing/2014/main" id="{CEF23926-1D73-0A86-0550-865DC6AAF716}"/>
              </a:ext>
            </a:extLst>
          </p:cNvPr>
          <p:cNvSpPr>
            <a:spLocks noGrp="1"/>
          </p:cNvSpPr>
          <p:nvPr>
            <p:custDataLst>
              <p:tags r:id="rId5"/>
            </p:custDataLst>
          </p:nvPr>
        </p:nvSpPr>
        <p:spPr>
          <a:xfrm>
            <a:off x="4546283" y="2531745"/>
            <a:ext cx="1054100" cy="449580"/>
          </a:xfrm>
          <a:prstGeom prst="rect">
            <a:avLst/>
          </a:prstGeom>
        </p:spPr>
        <p:txBody>
          <a:bodyPr vert="horz" lIns="90000" tIns="46800" rIns="90000" bIns="46800" rtlCol="0">
            <a:noAutofit/>
          </a:bodyPr>
          <a:lstStyle>
            <a:lvl1pPr mar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240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tabLst>
                <a:tab pos="1609725" algn="l"/>
                <a:tab pos="1609725" algn="l"/>
                <a:tab pos="1609725" algn="l"/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US" altLang="zh-CN" sz="1800" spc="0">
                <a:solidFill>
                  <a:schemeClr val="bg1"/>
                </a:solidFill>
                <a:uFillTx/>
                <a:cs typeface="+mn-ea"/>
                <a:sym typeface="+mn-lt"/>
              </a:rPr>
              <a:t>15%</a:t>
            </a:r>
          </a:p>
        </p:txBody>
      </p:sp>
      <p:sp>
        <p:nvSpPr>
          <p:cNvPr id="9" name="副标题 33">
            <a:extLst>
              <a:ext uri="{FF2B5EF4-FFF2-40B4-BE49-F238E27FC236}">
                <a16:creationId xmlns:a16="http://schemas.microsoft.com/office/drawing/2014/main" id="{D303EC28-D835-673C-5EFE-708220E7BDC4}"/>
              </a:ext>
            </a:extLst>
          </p:cNvPr>
          <p:cNvSpPr>
            <a:spLocks noGrp="1"/>
          </p:cNvSpPr>
          <p:nvPr>
            <p:custDataLst>
              <p:tags r:id="rId6"/>
            </p:custDataLst>
          </p:nvPr>
        </p:nvSpPr>
        <p:spPr>
          <a:xfrm>
            <a:off x="5263833" y="2117725"/>
            <a:ext cx="1054100" cy="449580"/>
          </a:xfrm>
          <a:prstGeom prst="rect">
            <a:avLst/>
          </a:prstGeom>
        </p:spPr>
        <p:txBody>
          <a:bodyPr vert="horz" lIns="90000" tIns="46800" rIns="90000" bIns="46800" rtlCol="0">
            <a:noAutofit/>
          </a:bodyPr>
          <a:lstStyle>
            <a:lvl1pPr mar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240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tabLst>
                <a:tab pos="1609725" algn="l"/>
                <a:tab pos="1609725" algn="l"/>
                <a:tab pos="1609725" algn="l"/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endParaRPr lang="en-US" altLang="zh-CN" sz="1800" spc="0">
              <a:solidFill>
                <a:srgbClr val="212129"/>
              </a:solidFill>
              <a:uFillTx/>
              <a:cs typeface="+mn-ea"/>
              <a:sym typeface="+mn-lt"/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036D891B-8807-4979-3279-C43C1369BE02}"/>
              </a:ext>
            </a:extLst>
          </p:cNvPr>
          <p:cNvGrpSpPr/>
          <p:nvPr/>
        </p:nvGrpSpPr>
        <p:grpSpPr>
          <a:xfrm>
            <a:off x="2346696" y="1881837"/>
            <a:ext cx="3233420" cy="694055"/>
            <a:chOff x="13171" y="2906"/>
            <a:chExt cx="5092" cy="1093"/>
          </a:xfrm>
        </p:grpSpPr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EE03D6E9-0934-3885-B614-59DFCE84D5F3}"/>
                </a:ext>
              </a:extLst>
            </p:cNvPr>
            <p:cNvSpPr txBox="1"/>
            <p:nvPr>
              <p:custDataLst>
                <p:tags r:id="rId13"/>
              </p:custDataLst>
            </p:nvPr>
          </p:nvSpPr>
          <p:spPr>
            <a:xfrm>
              <a:off x="13171" y="2906"/>
              <a:ext cx="5091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endParaRPr lang="zh-CN" altLang="en-US" sz="1600" spc="100" dirty="0">
                <a:solidFill>
                  <a:srgbClr val="9F8C61"/>
                </a:solidFill>
                <a:uFillTx/>
                <a:cs typeface="+mn-ea"/>
                <a:sym typeface="+mn-lt"/>
              </a:endParaRPr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D75ED9E1-FA5C-BE4A-7DDC-2D9FA6B74655}"/>
                </a:ext>
              </a:extLst>
            </p:cNvPr>
            <p:cNvSpPr txBox="1"/>
            <p:nvPr>
              <p:custDataLst>
                <p:tags r:id="rId14"/>
              </p:custDataLst>
            </p:nvPr>
          </p:nvSpPr>
          <p:spPr>
            <a:xfrm>
              <a:off x="13171" y="3471"/>
              <a:ext cx="5092" cy="5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lnSpc>
                  <a:spcPct val="150000"/>
                </a:lnSpc>
              </a:pPr>
              <a:endPara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48F03109-A34B-4A1B-A668-9C99B75D8332}"/>
              </a:ext>
            </a:extLst>
          </p:cNvPr>
          <p:cNvGrpSpPr/>
          <p:nvPr/>
        </p:nvGrpSpPr>
        <p:grpSpPr>
          <a:xfrm>
            <a:off x="2346696" y="3822397"/>
            <a:ext cx="3233420" cy="694055"/>
            <a:chOff x="13171" y="2906"/>
            <a:chExt cx="5092" cy="1093"/>
          </a:xfrm>
        </p:grpSpPr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A3BA79FB-B803-91AB-7D4F-16039C5887D6}"/>
                </a:ext>
              </a:extLst>
            </p:cNvPr>
            <p:cNvSpPr txBox="1"/>
            <p:nvPr>
              <p:custDataLst>
                <p:tags r:id="rId11"/>
              </p:custDataLst>
            </p:nvPr>
          </p:nvSpPr>
          <p:spPr>
            <a:xfrm>
              <a:off x="13171" y="2906"/>
              <a:ext cx="5091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endParaRPr lang="zh-CN" altLang="en-US" sz="1600" spc="100" dirty="0">
                <a:solidFill>
                  <a:srgbClr val="9F8C61"/>
                </a:solidFill>
                <a:uFillTx/>
                <a:cs typeface="+mn-ea"/>
                <a:sym typeface="+mn-lt"/>
              </a:endParaRP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D5F236B5-2AA3-B349-44CA-8559B9E5CD85}"/>
                </a:ext>
              </a:extLst>
            </p:cNvPr>
            <p:cNvSpPr txBox="1"/>
            <p:nvPr>
              <p:custDataLst>
                <p:tags r:id="rId12"/>
              </p:custDataLst>
            </p:nvPr>
          </p:nvSpPr>
          <p:spPr>
            <a:xfrm>
              <a:off x="13171" y="3471"/>
              <a:ext cx="5092" cy="5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lnSpc>
                  <a:spcPct val="150000"/>
                </a:lnSpc>
              </a:pPr>
              <a:endPara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F1798B27-5580-10D4-33D9-3995D36C2847}"/>
              </a:ext>
            </a:extLst>
          </p:cNvPr>
          <p:cNvGrpSpPr/>
          <p:nvPr/>
        </p:nvGrpSpPr>
        <p:grpSpPr>
          <a:xfrm>
            <a:off x="498475" y="1833562"/>
            <a:ext cx="3233420" cy="694055"/>
            <a:chOff x="13171" y="2906"/>
            <a:chExt cx="5092" cy="1093"/>
          </a:xfrm>
        </p:grpSpPr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1C27D348-971D-D429-D806-1A5F2AA60A38}"/>
                </a:ext>
              </a:extLst>
            </p:cNvPr>
            <p:cNvSpPr txBox="1"/>
            <p:nvPr>
              <p:custDataLst>
                <p:tags r:id="rId9"/>
              </p:custDataLst>
            </p:nvPr>
          </p:nvSpPr>
          <p:spPr>
            <a:xfrm>
              <a:off x="13171" y="2906"/>
              <a:ext cx="5091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endParaRPr lang="zh-CN" altLang="en-US" sz="1600" spc="100" dirty="0">
                <a:solidFill>
                  <a:srgbClr val="9F8C61"/>
                </a:solidFill>
                <a:uFillTx/>
                <a:cs typeface="+mn-ea"/>
                <a:sym typeface="+mn-lt"/>
              </a:endParaRP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BB9FB50B-3996-1BD7-01A4-B3649EEB9A8C}"/>
                </a:ext>
              </a:extLst>
            </p:cNvPr>
            <p:cNvSpPr txBox="1"/>
            <p:nvPr>
              <p:custDataLst>
                <p:tags r:id="rId10"/>
              </p:custDataLst>
            </p:nvPr>
          </p:nvSpPr>
          <p:spPr>
            <a:xfrm>
              <a:off x="13171" y="3471"/>
              <a:ext cx="5092" cy="5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lnSpc>
                  <a:spcPct val="150000"/>
                </a:lnSpc>
              </a:pPr>
              <a:endPara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8E7C757F-8722-54C7-118E-9419FBFB6B31}"/>
              </a:ext>
            </a:extLst>
          </p:cNvPr>
          <p:cNvGrpSpPr/>
          <p:nvPr/>
        </p:nvGrpSpPr>
        <p:grpSpPr>
          <a:xfrm>
            <a:off x="681990" y="901700"/>
            <a:ext cx="3233420" cy="694055"/>
            <a:chOff x="13171" y="2906"/>
            <a:chExt cx="5092" cy="1093"/>
          </a:xfrm>
        </p:grpSpPr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99F964B7-6CCC-3C77-26AD-5C123A128DB0}"/>
                </a:ext>
              </a:extLst>
            </p:cNvPr>
            <p:cNvSpPr txBox="1"/>
            <p:nvPr>
              <p:custDataLst>
                <p:tags r:id="rId7"/>
              </p:custDataLst>
            </p:nvPr>
          </p:nvSpPr>
          <p:spPr>
            <a:xfrm>
              <a:off x="13171" y="2906"/>
              <a:ext cx="5091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endParaRPr lang="zh-CN" altLang="en-US" sz="1600" spc="100" dirty="0">
                <a:solidFill>
                  <a:srgbClr val="9F8C61"/>
                </a:solidFill>
                <a:effectLst/>
                <a:uFillTx/>
                <a:cs typeface="+mn-ea"/>
                <a:sym typeface="+mn-lt"/>
              </a:endParaRP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EDB7BD34-D265-05C2-29AF-749C2D7D8524}"/>
                </a:ext>
              </a:extLst>
            </p:cNvPr>
            <p:cNvSpPr txBox="1"/>
            <p:nvPr>
              <p:custDataLst>
                <p:tags r:id="rId8"/>
              </p:custDataLst>
            </p:nvPr>
          </p:nvSpPr>
          <p:spPr>
            <a:xfrm>
              <a:off x="13171" y="3471"/>
              <a:ext cx="5092" cy="5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lnSpc>
                  <a:spcPct val="150000"/>
                </a:lnSpc>
              </a:pPr>
              <a:endPara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</p:grpSp>
      <p:sp>
        <p:nvSpPr>
          <p:cNvPr id="23" name="文本框 22">
            <a:extLst>
              <a:ext uri="{FF2B5EF4-FFF2-40B4-BE49-F238E27FC236}">
                <a16:creationId xmlns:a16="http://schemas.microsoft.com/office/drawing/2014/main" id="{9A59D273-3D90-FF45-4DBB-7275FAD3A65E}"/>
              </a:ext>
            </a:extLst>
          </p:cNvPr>
          <p:cNvSpPr txBox="1"/>
          <p:nvPr/>
        </p:nvSpPr>
        <p:spPr>
          <a:xfrm>
            <a:off x="634178" y="3174365"/>
            <a:ext cx="1409819" cy="5826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F98A5AD-B5A8-C12C-1DE6-8AC1DEA731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12087" y="940067"/>
            <a:ext cx="5152674" cy="57554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16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构建器者模式</a:t>
            </a:r>
            <a:r>
              <a:rPr lang="en-US" altLang="zh-CN" sz="16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(Builder Pattern) </a:t>
            </a:r>
            <a:r>
              <a:rPr lang="zh-CN" altLang="en-US" sz="16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是一种创建型对象设计模式，它允许将一个复杂对象的构建过程与其表示分离，使得同样的构建过程可以创建不同的表示。 </a:t>
            </a:r>
            <a:endParaRPr lang="en-US" altLang="zh-CN" sz="1600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sz="1600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16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本项目中：</a:t>
            </a:r>
            <a:endParaRPr lang="en-US" altLang="zh-CN" sz="1600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16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逐步构建对象的字符串表示：</a:t>
            </a:r>
            <a:r>
              <a:rPr lang="en-US" altLang="zh-CN" sz="1600" dirty="0" err="1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SysPoi</a:t>
            </a:r>
            <a:r>
              <a:rPr lang="en-US" altLang="zh-CN" sz="16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类的 </a:t>
            </a:r>
            <a:r>
              <a:rPr lang="en-US" altLang="zh-CN" sz="1600" dirty="0" err="1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toString</a:t>
            </a:r>
            <a:r>
              <a:rPr lang="en-US" altLang="zh-CN" sz="16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() </a:t>
            </a:r>
            <a:r>
              <a:rPr lang="zh-CN" altLang="en-US" sz="16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方法利用 </a:t>
            </a:r>
            <a:r>
              <a:rPr lang="en-US" altLang="zh-CN" sz="1600" dirty="0" err="1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ToStringBuilder</a:t>
            </a:r>
            <a:r>
              <a:rPr lang="en-US" altLang="zh-CN" sz="16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类，以链式调用的方式逐步添加对象的各个属性值（例如</a:t>
            </a:r>
            <a:r>
              <a:rPr lang="en-US" altLang="zh-CN" sz="16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id</a:t>
            </a:r>
            <a:r>
              <a:rPr lang="zh-CN" altLang="en-US" sz="16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name</a:t>
            </a:r>
            <a:r>
              <a:rPr lang="zh-CN" altLang="en-US" sz="16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type</a:t>
            </a:r>
            <a:r>
              <a:rPr lang="zh-CN" altLang="en-US" sz="16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等）。每个 </a:t>
            </a:r>
            <a:r>
              <a:rPr lang="en-US" altLang="zh-CN" sz="16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.append() </a:t>
            </a:r>
            <a:r>
              <a:rPr lang="zh-CN" altLang="en-US" sz="16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方法调用都是在构建对象的不同部分，最终生成完整的字符串表示。</a:t>
            </a: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16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清晰的构建流程：</a:t>
            </a:r>
            <a:r>
              <a:rPr lang="en-US" altLang="zh-CN" sz="1600" dirty="0" err="1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ToStringBuilder</a:t>
            </a:r>
            <a:r>
              <a:rPr lang="en-US" altLang="zh-CN" sz="16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类允许将属性值逐步添加到字符串表示中，避免了手动拼接字符串带来的易读性差和易错性。每个 </a:t>
            </a:r>
            <a:r>
              <a:rPr lang="en-US" altLang="zh-CN" sz="16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.append() </a:t>
            </a:r>
            <a:r>
              <a:rPr lang="zh-CN" altLang="en-US" sz="16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方法都清楚地显示了属性名和属性值的匹配关系，使代码更易读。</a:t>
            </a: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16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与原始对象解耦：</a:t>
            </a:r>
            <a:r>
              <a:rPr lang="en-US" altLang="zh-CN" sz="1600" dirty="0" err="1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ToStringBuilder</a:t>
            </a:r>
            <a:r>
              <a:rPr lang="en-US" altLang="zh-CN" sz="16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的使用使得 </a:t>
            </a:r>
            <a:r>
              <a:rPr lang="en-US" altLang="zh-CN" sz="1600" dirty="0" err="1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toString</a:t>
            </a:r>
            <a:r>
              <a:rPr lang="en-US" altLang="zh-CN" sz="16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() </a:t>
            </a:r>
            <a:r>
              <a:rPr lang="zh-CN" altLang="en-US" sz="16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方法的构建过程与 </a:t>
            </a:r>
            <a:r>
              <a:rPr lang="en-US" altLang="zh-CN" sz="1600" dirty="0" err="1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SysPoi</a:t>
            </a:r>
            <a:r>
              <a:rPr lang="en-US" altLang="zh-CN" sz="16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类本身解耦。若未来需要改变字符串的格式，开发者可以调整 </a:t>
            </a:r>
            <a:r>
              <a:rPr lang="en-US" altLang="zh-CN" sz="1600" dirty="0" err="1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ToStringBuilder</a:t>
            </a:r>
            <a:r>
              <a:rPr lang="en-US" altLang="zh-CN" sz="16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的设置，而不必修改 </a:t>
            </a:r>
            <a:r>
              <a:rPr lang="en-US" altLang="zh-CN" sz="1600" dirty="0" err="1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SysPoi</a:t>
            </a:r>
            <a:r>
              <a:rPr lang="en-US" altLang="zh-CN" sz="16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类的实现逻辑。</a:t>
            </a: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16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因此，这段代码体现了建造者模式的核心特性：通过链式方法逐步构建，使构建过程简洁清晰，并与最终构建的字符串表示解耦。</a:t>
            </a: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1600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1C37E66C-4804-5A8B-2CD3-27616CF73154}"/>
              </a:ext>
            </a:extLst>
          </p:cNvPr>
          <p:cNvSpPr txBox="1"/>
          <p:nvPr/>
        </p:nvSpPr>
        <p:spPr>
          <a:xfrm>
            <a:off x="554900" y="821889"/>
            <a:ext cx="50245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UML</a:t>
            </a:r>
            <a:r>
              <a:rPr lang="zh-CN" altLang="en-US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结构图：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DFADB1D-7C6A-4E69-4BA4-D38CBE494A2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695" y="1212811"/>
            <a:ext cx="6303484" cy="466803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869443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5C5E3A-248E-0134-E60A-D237FB08D6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椭圆 5">
            <a:extLst>
              <a:ext uri="{FF2B5EF4-FFF2-40B4-BE49-F238E27FC236}">
                <a16:creationId xmlns:a16="http://schemas.microsoft.com/office/drawing/2014/main" id="{8DA10B69-BD65-C0BF-A7CC-9A8525E38D5F}"/>
              </a:ext>
            </a:extLst>
          </p:cNvPr>
          <p:cNvSpPr/>
          <p:nvPr/>
        </p:nvSpPr>
        <p:spPr>
          <a:xfrm>
            <a:off x="5092383" y="2616518"/>
            <a:ext cx="2109470" cy="210947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BA1630F-8168-846D-71C1-81BC6F8DD5C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1126" y="1422614"/>
            <a:ext cx="5764852" cy="4252046"/>
          </a:xfrm>
          <a:prstGeom prst="rect">
            <a:avLst/>
          </a:prstGeom>
        </p:spPr>
      </p:pic>
      <p:sp>
        <p:nvSpPr>
          <p:cNvPr id="92" name="副标题 91">
            <a:extLst>
              <a:ext uri="{FF2B5EF4-FFF2-40B4-BE49-F238E27FC236}">
                <a16:creationId xmlns:a16="http://schemas.microsoft.com/office/drawing/2014/main" id="{E1300432-ECD1-FBBA-47A0-F13DFA14A76B}"/>
              </a:ext>
            </a:extLst>
          </p:cNvPr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1270" y="156528"/>
            <a:ext cx="12190730" cy="602615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zh-CN" altLang="en-US" sz="3200" b="1" dirty="0">
                <a:solidFill>
                  <a:srgbClr val="9F8C61"/>
                </a:solidFill>
                <a:effectLst/>
                <a:cs typeface="+mn-ea"/>
                <a:sym typeface="+mn-lt"/>
              </a:rPr>
              <a:t>软件设计模式</a:t>
            </a:r>
            <a:r>
              <a:rPr lang="zh-CN" altLang="en-US" sz="3200" b="1" dirty="0">
                <a:solidFill>
                  <a:srgbClr val="9F8C61"/>
                </a:solidFill>
                <a:cs typeface="+mn-ea"/>
                <a:sym typeface="+mn-lt"/>
              </a:rPr>
              <a:t>结构</a:t>
            </a:r>
            <a:r>
              <a:rPr lang="zh-CN" altLang="en-US" sz="3200" b="1" dirty="0">
                <a:solidFill>
                  <a:srgbClr val="9F8C61"/>
                </a:solidFill>
                <a:effectLst/>
                <a:cs typeface="+mn-ea"/>
                <a:sym typeface="+mn-lt"/>
              </a:rPr>
              <a:t>型</a:t>
            </a:r>
            <a:r>
              <a:rPr lang="en-US" altLang="zh-CN" sz="3200" b="1" dirty="0">
                <a:solidFill>
                  <a:srgbClr val="9F8C61"/>
                </a:solidFill>
                <a:effectLst/>
                <a:cs typeface="+mn-ea"/>
                <a:sym typeface="+mn-lt"/>
              </a:rPr>
              <a:t>—</a:t>
            </a:r>
            <a:r>
              <a:rPr lang="zh-CN" altLang="en-US" sz="3200" b="1" dirty="0">
                <a:solidFill>
                  <a:srgbClr val="9F8C61"/>
                </a:solidFill>
                <a:cs typeface="+mn-ea"/>
                <a:sym typeface="+mn-lt"/>
              </a:rPr>
              <a:t>外观</a:t>
            </a:r>
            <a:r>
              <a:rPr lang="zh-CN" altLang="en-US" sz="3200" b="1" dirty="0">
                <a:solidFill>
                  <a:srgbClr val="9F8C61"/>
                </a:solidFill>
                <a:effectLst/>
                <a:cs typeface="+mn-ea"/>
                <a:sym typeface="+mn-lt"/>
              </a:rPr>
              <a:t>模式</a:t>
            </a:r>
          </a:p>
        </p:txBody>
      </p:sp>
      <p:sp>
        <p:nvSpPr>
          <p:cNvPr id="38" name="副标题 33">
            <a:extLst>
              <a:ext uri="{FF2B5EF4-FFF2-40B4-BE49-F238E27FC236}">
                <a16:creationId xmlns:a16="http://schemas.microsoft.com/office/drawing/2014/main" id="{5E4DE944-5877-32DF-5B7A-56C6ED0EC755}"/>
              </a:ext>
            </a:extLst>
          </p:cNvPr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951919" y="4019247"/>
            <a:ext cx="1054100" cy="449580"/>
          </a:xfrm>
          <a:prstGeom prst="rect">
            <a:avLst/>
          </a:prstGeom>
        </p:spPr>
        <p:txBody>
          <a:bodyPr vert="horz" lIns="90000" tIns="46800" rIns="90000" bIns="46800" rtlCol="0">
            <a:noAutofit/>
          </a:bodyPr>
          <a:lstStyle>
            <a:lvl1pPr mar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240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tabLst>
                <a:tab pos="1609725" algn="l"/>
                <a:tab pos="1609725" algn="l"/>
                <a:tab pos="1609725" algn="l"/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US" altLang="zh-CN" sz="1800" spc="0">
                <a:solidFill>
                  <a:schemeClr val="bg1"/>
                </a:solidFill>
                <a:uFillTx/>
                <a:cs typeface="+mn-ea"/>
                <a:sym typeface="+mn-lt"/>
              </a:rPr>
              <a:t>60%</a:t>
            </a:r>
          </a:p>
        </p:txBody>
      </p:sp>
      <p:sp>
        <p:nvSpPr>
          <p:cNvPr id="7" name="副标题 33">
            <a:extLst>
              <a:ext uri="{FF2B5EF4-FFF2-40B4-BE49-F238E27FC236}">
                <a16:creationId xmlns:a16="http://schemas.microsoft.com/office/drawing/2014/main" id="{148E8341-F239-599A-617F-61393ED35C2F}"/>
              </a:ext>
            </a:extLst>
          </p:cNvPr>
          <p:cNvSpPr>
            <a:spLocks noGrp="1"/>
          </p:cNvSpPr>
          <p:nvPr>
            <p:custDataLst>
              <p:tags r:id="rId4"/>
            </p:custDataLst>
          </p:nvPr>
        </p:nvSpPr>
        <p:spPr>
          <a:xfrm>
            <a:off x="4304983" y="3785870"/>
            <a:ext cx="1054100" cy="449580"/>
          </a:xfrm>
          <a:prstGeom prst="rect">
            <a:avLst/>
          </a:prstGeom>
        </p:spPr>
        <p:txBody>
          <a:bodyPr vert="horz" lIns="90000" tIns="46800" rIns="90000" bIns="46800" rtlCol="0">
            <a:noAutofit/>
          </a:bodyPr>
          <a:lstStyle>
            <a:lvl1pPr mar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240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tabLst>
                <a:tab pos="1609725" algn="l"/>
                <a:tab pos="1609725" algn="l"/>
                <a:tab pos="1609725" algn="l"/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US" altLang="zh-CN" sz="1800" spc="0">
                <a:solidFill>
                  <a:schemeClr val="bg1"/>
                </a:solidFill>
                <a:uFillTx/>
                <a:cs typeface="+mn-ea"/>
                <a:sym typeface="+mn-lt"/>
              </a:rPr>
              <a:t>25%</a:t>
            </a:r>
          </a:p>
        </p:txBody>
      </p:sp>
      <p:sp>
        <p:nvSpPr>
          <p:cNvPr id="8" name="副标题 33">
            <a:extLst>
              <a:ext uri="{FF2B5EF4-FFF2-40B4-BE49-F238E27FC236}">
                <a16:creationId xmlns:a16="http://schemas.microsoft.com/office/drawing/2014/main" id="{C7976996-2B5E-01F4-02F2-F9B71A68B88F}"/>
              </a:ext>
            </a:extLst>
          </p:cNvPr>
          <p:cNvSpPr>
            <a:spLocks noGrp="1"/>
          </p:cNvSpPr>
          <p:nvPr>
            <p:custDataLst>
              <p:tags r:id="rId5"/>
            </p:custDataLst>
          </p:nvPr>
        </p:nvSpPr>
        <p:spPr>
          <a:xfrm>
            <a:off x="4546283" y="2531745"/>
            <a:ext cx="1054100" cy="449580"/>
          </a:xfrm>
          <a:prstGeom prst="rect">
            <a:avLst/>
          </a:prstGeom>
        </p:spPr>
        <p:txBody>
          <a:bodyPr vert="horz" lIns="90000" tIns="46800" rIns="90000" bIns="46800" rtlCol="0">
            <a:noAutofit/>
          </a:bodyPr>
          <a:lstStyle>
            <a:lvl1pPr mar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240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tabLst>
                <a:tab pos="1609725" algn="l"/>
                <a:tab pos="1609725" algn="l"/>
                <a:tab pos="1609725" algn="l"/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US" altLang="zh-CN" sz="1800" spc="0">
                <a:solidFill>
                  <a:schemeClr val="bg1"/>
                </a:solidFill>
                <a:uFillTx/>
                <a:cs typeface="+mn-ea"/>
                <a:sym typeface="+mn-lt"/>
              </a:rPr>
              <a:t>15%</a:t>
            </a:r>
          </a:p>
        </p:txBody>
      </p:sp>
      <p:sp>
        <p:nvSpPr>
          <p:cNvPr id="9" name="副标题 33">
            <a:extLst>
              <a:ext uri="{FF2B5EF4-FFF2-40B4-BE49-F238E27FC236}">
                <a16:creationId xmlns:a16="http://schemas.microsoft.com/office/drawing/2014/main" id="{7029F0EA-B9CE-4A64-51FD-A0671577A7ED}"/>
              </a:ext>
            </a:extLst>
          </p:cNvPr>
          <p:cNvSpPr>
            <a:spLocks noGrp="1"/>
          </p:cNvSpPr>
          <p:nvPr>
            <p:custDataLst>
              <p:tags r:id="rId6"/>
            </p:custDataLst>
          </p:nvPr>
        </p:nvSpPr>
        <p:spPr>
          <a:xfrm>
            <a:off x="5263833" y="2117725"/>
            <a:ext cx="1054100" cy="449580"/>
          </a:xfrm>
          <a:prstGeom prst="rect">
            <a:avLst/>
          </a:prstGeom>
        </p:spPr>
        <p:txBody>
          <a:bodyPr vert="horz" lIns="90000" tIns="46800" rIns="90000" bIns="46800" rtlCol="0">
            <a:noAutofit/>
          </a:bodyPr>
          <a:lstStyle>
            <a:lvl1pPr mar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240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tabLst>
                <a:tab pos="1609725" algn="l"/>
                <a:tab pos="1609725" algn="l"/>
                <a:tab pos="1609725" algn="l"/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endParaRPr lang="en-US" altLang="zh-CN" sz="1800" spc="0">
              <a:solidFill>
                <a:srgbClr val="212129"/>
              </a:solidFill>
              <a:uFillTx/>
              <a:cs typeface="+mn-ea"/>
              <a:sym typeface="+mn-lt"/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89897A2D-4DA0-FE86-AB3B-411B89BC749B}"/>
              </a:ext>
            </a:extLst>
          </p:cNvPr>
          <p:cNvGrpSpPr/>
          <p:nvPr/>
        </p:nvGrpSpPr>
        <p:grpSpPr>
          <a:xfrm>
            <a:off x="2346696" y="1881837"/>
            <a:ext cx="3233420" cy="694055"/>
            <a:chOff x="13171" y="2906"/>
            <a:chExt cx="5092" cy="1093"/>
          </a:xfrm>
        </p:grpSpPr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323E7C12-FE4B-6023-A6C6-A0461903AA80}"/>
                </a:ext>
              </a:extLst>
            </p:cNvPr>
            <p:cNvSpPr txBox="1"/>
            <p:nvPr>
              <p:custDataLst>
                <p:tags r:id="rId13"/>
              </p:custDataLst>
            </p:nvPr>
          </p:nvSpPr>
          <p:spPr>
            <a:xfrm>
              <a:off x="13171" y="2906"/>
              <a:ext cx="5091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endParaRPr lang="zh-CN" altLang="en-US" sz="1600" spc="100" dirty="0">
                <a:solidFill>
                  <a:srgbClr val="9F8C61"/>
                </a:solidFill>
                <a:uFillTx/>
                <a:cs typeface="+mn-ea"/>
                <a:sym typeface="+mn-lt"/>
              </a:endParaRPr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9806C8CE-BB01-9CEC-9428-CFE0DF23379A}"/>
                </a:ext>
              </a:extLst>
            </p:cNvPr>
            <p:cNvSpPr txBox="1"/>
            <p:nvPr>
              <p:custDataLst>
                <p:tags r:id="rId14"/>
              </p:custDataLst>
            </p:nvPr>
          </p:nvSpPr>
          <p:spPr>
            <a:xfrm>
              <a:off x="13171" y="3471"/>
              <a:ext cx="5092" cy="5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lnSpc>
                  <a:spcPct val="150000"/>
                </a:lnSpc>
              </a:pPr>
              <a:endPara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66AD7957-4372-2DFD-A48F-17F9CA5412A7}"/>
              </a:ext>
            </a:extLst>
          </p:cNvPr>
          <p:cNvGrpSpPr/>
          <p:nvPr/>
        </p:nvGrpSpPr>
        <p:grpSpPr>
          <a:xfrm>
            <a:off x="2346696" y="3822397"/>
            <a:ext cx="3233420" cy="694055"/>
            <a:chOff x="13171" y="2906"/>
            <a:chExt cx="5092" cy="1093"/>
          </a:xfrm>
        </p:grpSpPr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DD23A5E8-35FC-FAF1-7059-5B41273B61D4}"/>
                </a:ext>
              </a:extLst>
            </p:cNvPr>
            <p:cNvSpPr txBox="1"/>
            <p:nvPr>
              <p:custDataLst>
                <p:tags r:id="rId11"/>
              </p:custDataLst>
            </p:nvPr>
          </p:nvSpPr>
          <p:spPr>
            <a:xfrm>
              <a:off x="13171" y="2906"/>
              <a:ext cx="5091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endParaRPr lang="zh-CN" altLang="en-US" sz="1600" spc="100" dirty="0">
                <a:solidFill>
                  <a:srgbClr val="9F8C61"/>
                </a:solidFill>
                <a:uFillTx/>
                <a:cs typeface="+mn-ea"/>
                <a:sym typeface="+mn-lt"/>
              </a:endParaRP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5BDE1C29-0780-1501-B4A9-47FF345FD8D0}"/>
                </a:ext>
              </a:extLst>
            </p:cNvPr>
            <p:cNvSpPr txBox="1"/>
            <p:nvPr>
              <p:custDataLst>
                <p:tags r:id="rId12"/>
              </p:custDataLst>
            </p:nvPr>
          </p:nvSpPr>
          <p:spPr>
            <a:xfrm>
              <a:off x="13171" y="3471"/>
              <a:ext cx="5092" cy="5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lnSpc>
                  <a:spcPct val="150000"/>
                </a:lnSpc>
              </a:pPr>
              <a:endPara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98B1E4DA-D3A1-7DDA-DE75-2AFA67DF89FA}"/>
              </a:ext>
            </a:extLst>
          </p:cNvPr>
          <p:cNvGrpSpPr/>
          <p:nvPr/>
        </p:nvGrpSpPr>
        <p:grpSpPr>
          <a:xfrm>
            <a:off x="498475" y="1833562"/>
            <a:ext cx="3233420" cy="694055"/>
            <a:chOff x="13171" y="2906"/>
            <a:chExt cx="5092" cy="1093"/>
          </a:xfrm>
        </p:grpSpPr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4F4CF1B1-A5DB-CE0A-67B9-440AF64034F6}"/>
                </a:ext>
              </a:extLst>
            </p:cNvPr>
            <p:cNvSpPr txBox="1"/>
            <p:nvPr>
              <p:custDataLst>
                <p:tags r:id="rId9"/>
              </p:custDataLst>
            </p:nvPr>
          </p:nvSpPr>
          <p:spPr>
            <a:xfrm>
              <a:off x="13171" y="2906"/>
              <a:ext cx="5091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endParaRPr lang="zh-CN" altLang="en-US" sz="1600" spc="100" dirty="0">
                <a:solidFill>
                  <a:srgbClr val="9F8C61"/>
                </a:solidFill>
                <a:uFillTx/>
                <a:cs typeface="+mn-ea"/>
                <a:sym typeface="+mn-lt"/>
              </a:endParaRP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912585AC-B8F6-75A0-EE5E-6CF96B391FF6}"/>
                </a:ext>
              </a:extLst>
            </p:cNvPr>
            <p:cNvSpPr txBox="1"/>
            <p:nvPr>
              <p:custDataLst>
                <p:tags r:id="rId10"/>
              </p:custDataLst>
            </p:nvPr>
          </p:nvSpPr>
          <p:spPr>
            <a:xfrm>
              <a:off x="13171" y="3471"/>
              <a:ext cx="5092" cy="5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lnSpc>
                  <a:spcPct val="150000"/>
                </a:lnSpc>
              </a:pPr>
              <a:endPara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8854DFF5-4ECE-CE14-0151-3CC9035BD399}"/>
              </a:ext>
            </a:extLst>
          </p:cNvPr>
          <p:cNvGrpSpPr/>
          <p:nvPr/>
        </p:nvGrpSpPr>
        <p:grpSpPr>
          <a:xfrm>
            <a:off x="681990" y="901700"/>
            <a:ext cx="3233420" cy="694055"/>
            <a:chOff x="13171" y="2906"/>
            <a:chExt cx="5092" cy="1093"/>
          </a:xfrm>
        </p:grpSpPr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F4172202-43C3-D3D1-B0E2-7EA0EE083E01}"/>
                </a:ext>
              </a:extLst>
            </p:cNvPr>
            <p:cNvSpPr txBox="1"/>
            <p:nvPr>
              <p:custDataLst>
                <p:tags r:id="rId7"/>
              </p:custDataLst>
            </p:nvPr>
          </p:nvSpPr>
          <p:spPr>
            <a:xfrm>
              <a:off x="13171" y="2906"/>
              <a:ext cx="5091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endParaRPr lang="zh-CN" altLang="en-US" sz="1600" spc="100" dirty="0">
                <a:solidFill>
                  <a:srgbClr val="9F8C61"/>
                </a:solidFill>
                <a:effectLst/>
                <a:uFillTx/>
                <a:cs typeface="+mn-ea"/>
                <a:sym typeface="+mn-lt"/>
              </a:endParaRP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91130F8A-B064-AA35-B1D1-A37A38B8682F}"/>
                </a:ext>
              </a:extLst>
            </p:cNvPr>
            <p:cNvSpPr txBox="1"/>
            <p:nvPr>
              <p:custDataLst>
                <p:tags r:id="rId8"/>
              </p:custDataLst>
            </p:nvPr>
          </p:nvSpPr>
          <p:spPr>
            <a:xfrm>
              <a:off x="13171" y="3471"/>
              <a:ext cx="5092" cy="5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lnSpc>
                  <a:spcPct val="150000"/>
                </a:lnSpc>
              </a:pPr>
              <a:endPara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</p:grpSp>
      <p:sp>
        <p:nvSpPr>
          <p:cNvPr id="23" name="文本框 22">
            <a:extLst>
              <a:ext uri="{FF2B5EF4-FFF2-40B4-BE49-F238E27FC236}">
                <a16:creationId xmlns:a16="http://schemas.microsoft.com/office/drawing/2014/main" id="{556395B4-F0C8-5447-3837-E8A47DD5CB91}"/>
              </a:ext>
            </a:extLst>
          </p:cNvPr>
          <p:cNvSpPr txBox="1"/>
          <p:nvPr/>
        </p:nvSpPr>
        <p:spPr>
          <a:xfrm>
            <a:off x="634178" y="3174365"/>
            <a:ext cx="1409819" cy="5826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5C4CCF0-29D5-AA60-AA29-867A62E9C2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97031" y="543402"/>
            <a:ext cx="5152674" cy="50167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zh-CN" sz="1600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6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外观模式的核心在于提供一个统一的接口，用于简化复杂子系统的使用。外观类（</a:t>
            </a:r>
            <a:r>
              <a:rPr lang="en-US" altLang="zh-CN" sz="16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Facade</a:t>
            </a:r>
            <a:r>
              <a:rPr lang="zh-CN" altLang="en-US" sz="16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）对外提供统一的接口，而内部则负责调用相应的子系统角色（</a:t>
            </a:r>
            <a:r>
              <a:rPr lang="en-US" altLang="zh-CN" sz="1600" dirty="0" err="1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SubSystem</a:t>
            </a:r>
            <a:r>
              <a:rPr lang="zh-CN" altLang="en-US" sz="16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），从而隐藏系统的复杂性并简化对外的接口调用。</a:t>
            </a:r>
            <a:endParaRPr lang="en-US" altLang="zh-CN" sz="1600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zh-CN" sz="1600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6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本项目中：</a:t>
            </a:r>
            <a:endParaRPr lang="en-US" altLang="zh-CN" sz="1600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600" dirty="0" err="1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SysUserController</a:t>
            </a:r>
            <a:r>
              <a:rPr lang="zh-CN" altLang="en-US" sz="16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1600" dirty="0" err="1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SysRoleController</a:t>
            </a:r>
            <a:r>
              <a:rPr lang="zh-CN" altLang="en-US" sz="16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等控制器类充当外观类，这些控制器对外提供统一的接口，例如用户和角色的查询、导出等功能。控制器并未实现具体的业务逻辑，而是通过接口（如</a:t>
            </a:r>
            <a:r>
              <a:rPr lang="en-US" altLang="zh-CN" sz="1600" dirty="0" err="1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ISysUserService</a:t>
            </a:r>
            <a:r>
              <a:rPr lang="zh-CN" altLang="en-US" sz="16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1600" dirty="0" err="1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ISysRoleService</a:t>
            </a:r>
            <a:r>
              <a:rPr lang="zh-CN" altLang="en-US" sz="16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）来调用对应的服务层。</a:t>
            </a:r>
            <a:endParaRPr lang="en-US" altLang="zh-CN" sz="1600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zh-CN" sz="1600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zh-CN" sz="1600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ISysUserService</a:t>
            </a:r>
            <a:r>
              <a:rPr kumimoji="0" lang="zh-CN" altLang="en-US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kumimoji="0" lang="en-US" altLang="zh-CN" sz="1600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ISysRoleService</a:t>
            </a:r>
            <a:r>
              <a:rPr kumimoji="0" lang="zh-CN" altLang="en-US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及其实现类（</a:t>
            </a:r>
            <a:r>
              <a:rPr kumimoji="0" lang="en-US" altLang="zh-CN" sz="1600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SysUserServiceImpl</a:t>
            </a:r>
            <a:r>
              <a:rPr kumimoji="0" lang="zh-CN" altLang="en-US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kumimoji="0" lang="en-US" altLang="zh-CN" sz="1600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SysRoleServiceImpl</a:t>
            </a:r>
            <a:r>
              <a:rPr kumimoji="0" lang="zh-CN" altLang="en-US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）是外观模式的</a:t>
            </a:r>
            <a:r>
              <a:rPr kumimoji="0" lang="en-US" altLang="zh-CN" sz="1600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SubSystem</a:t>
            </a:r>
            <a:r>
              <a:rPr kumimoji="0" lang="zh-CN" altLang="en-US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角色。这些服务类实现了具体的业务逻辑，包含用户和角色的管理功能。子系统实现类负责处理具体的数据操作，并对外提供相应的服务方法，如</a:t>
            </a:r>
            <a:r>
              <a:rPr kumimoji="0" lang="en-US" altLang="zh-CN" sz="1600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selectUserList</a:t>
            </a: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()</a:t>
            </a:r>
            <a:r>
              <a:rPr kumimoji="0" lang="zh-CN" altLang="en-US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kumimoji="0" lang="en-US" altLang="zh-CN" sz="1600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selectRoleList</a:t>
            </a: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()</a:t>
            </a:r>
            <a:r>
              <a:rPr kumimoji="0" lang="zh-CN" altLang="en-US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86DD3332-1627-5611-CCE4-DD7E43884E2E}"/>
              </a:ext>
            </a:extLst>
          </p:cNvPr>
          <p:cNvSpPr txBox="1"/>
          <p:nvPr/>
        </p:nvSpPr>
        <p:spPr>
          <a:xfrm>
            <a:off x="554900" y="821889"/>
            <a:ext cx="50245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UML</a:t>
            </a:r>
            <a:r>
              <a:rPr lang="zh-CN" altLang="en-US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结构图：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693022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0FABDB-6B95-C12D-104E-CA62F6795E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椭圆 5">
            <a:extLst>
              <a:ext uri="{FF2B5EF4-FFF2-40B4-BE49-F238E27FC236}">
                <a16:creationId xmlns:a16="http://schemas.microsoft.com/office/drawing/2014/main" id="{536B3252-8C45-495F-CFAA-32FD4935AB51}"/>
              </a:ext>
            </a:extLst>
          </p:cNvPr>
          <p:cNvSpPr/>
          <p:nvPr/>
        </p:nvSpPr>
        <p:spPr>
          <a:xfrm>
            <a:off x="5092383" y="2616518"/>
            <a:ext cx="2109470" cy="210947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1DBF395-0978-4A24-E1E5-2137C3DE963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5065" y="1306957"/>
            <a:ext cx="6421114" cy="4170477"/>
          </a:xfrm>
          <a:prstGeom prst="rect">
            <a:avLst/>
          </a:prstGeom>
        </p:spPr>
      </p:pic>
      <p:sp>
        <p:nvSpPr>
          <p:cNvPr id="92" name="副标题 91">
            <a:extLst>
              <a:ext uri="{FF2B5EF4-FFF2-40B4-BE49-F238E27FC236}">
                <a16:creationId xmlns:a16="http://schemas.microsoft.com/office/drawing/2014/main" id="{9B3F76B0-5355-D75B-DFDC-6A7FFC6D621B}"/>
              </a:ext>
            </a:extLst>
          </p:cNvPr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1270" y="156528"/>
            <a:ext cx="12190730" cy="602615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zh-CN" altLang="en-US" sz="3200" b="1" dirty="0">
                <a:solidFill>
                  <a:srgbClr val="9F8C61"/>
                </a:solidFill>
                <a:effectLst/>
                <a:cs typeface="+mn-ea"/>
                <a:sym typeface="+mn-lt"/>
              </a:rPr>
              <a:t>软件设计模式</a:t>
            </a:r>
            <a:r>
              <a:rPr lang="zh-CN" altLang="en-US" sz="3200" b="1" dirty="0">
                <a:solidFill>
                  <a:srgbClr val="9F8C61"/>
                </a:solidFill>
                <a:cs typeface="+mn-ea"/>
                <a:sym typeface="+mn-lt"/>
              </a:rPr>
              <a:t>行为</a:t>
            </a:r>
            <a:r>
              <a:rPr lang="zh-CN" altLang="en-US" sz="3200" b="1" dirty="0">
                <a:solidFill>
                  <a:srgbClr val="9F8C61"/>
                </a:solidFill>
                <a:effectLst/>
                <a:cs typeface="+mn-ea"/>
                <a:sym typeface="+mn-lt"/>
              </a:rPr>
              <a:t>型</a:t>
            </a:r>
            <a:r>
              <a:rPr lang="en-US" altLang="zh-CN" sz="3200" b="1" dirty="0">
                <a:solidFill>
                  <a:srgbClr val="9F8C61"/>
                </a:solidFill>
                <a:effectLst/>
                <a:cs typeface="+mn-ea"/>
                <a:sym typeface="+mn-lt"/>
              </a:rPr>
              <a:t>—</a:t>
            </a:r>
            <a:r>
              <a:rPr lang="zh-CN" altLang="en-US" sz="3200" b="1" dirty="0">
                <a:solidFill>
                  <a:srgbClr val="9F8C61"/>
                </a:solidFill>
                <a:effectLst/>
                <a:cs typeface="+mn-ea"/>
                <a:sym typeface="+mn-lt"/>
              </a:rPr>
              <a:t>模块方法模式</a:t>
            </a:r>
          </a:p>
        </p:txBody>
      </p:sp>
      <p:sp>
        <p:nvSpPr>
          <p:cNvPr id="38" name="副标题 33">
            <a:extLst>
              <a:ext uri="{FF2B5EF4-FFF2-40B4-BE49-F238E27FC236}">
                <a16:creationId xmlns:a16="http://schemas.microsoft.com/office/drawing/2014/main" id="{D53A2079-BBAA-DBD2-DCC7-B8F1F4227BED}"/>
              </a:ext>
            </a:extLst>
          </p:cNvPr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951919" y="4019247"/>
            <a:ext cx="1054100" cy="449580"/>
          </a:xfrm>
          <a:prstGeom prst="rect">
            <a:avLst/>
          </a:prstGeom>
        </p:spPr>
        <p:txBody>
          <a:bodyPr vert="horz" lIns="90000" tIns="46800" rIns="90000" bIns="46800" rtlCol="0">
            <a:noAutofit/>
          </a:bodyPr>
          <a:lstStyle>
            <a:lvl1pPr mar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240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tabLst>
                <a:tab pos="1609725" algn="l"/>
                <a:tab pos="1609725" algn="l"/>
                <a:tab pos="1609725" algn="l"/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US" altLang="zh-CN" sz="1800" spc="0">
                <a:solidFill>
                  <a:schemeClr val="bg1"/>
                </a:solidFill>
                <a:uFillTx/>
                <a:cs typeface="+mn-ea"/>
                <a:sym typeface="+mn-lt"/>
              </a:rPr>
              <a:t>60%</a:t>
            </a:r>
          </a:p>
        </p:txBody>
      </p:sp>
      <p:sp>
        <p:nvSpPr>
          <p:cNvPr id="7" name="副标题 33">
            <a:extLst>
              <a:ext uri="{FF2B5EF4-FFF2-40B4-BE49-F238E27FC236}">
                <a16:creationId xmlns:a16="http://schemas.microsoft.com/office/drawing/2014/main" id="{F91239A2-26ED-3E9A-9510-A1F3B7C6FD28}"/>
              </a:ext>
            </a:extLst>
          </p:cNvPr>
          <p:cNvSpPr>
            <a:spLocks noGrp="1"/>
          </p:cNvSpPr>
          <p:nvPr>
            <p:custDataLst>
              <p:tags r:id="rId4"/>
            </p:custDataLst>
          </p:nvPr>
        </p:nvSpPr>
        <p:spPr>
          <a:xfrm>
            <a:off x="4304983" y="3785870"/>
            <a:ext cx="1054100" cy="449580"/>
          </a:xfrm>
          <a:prstGeom prst="rect">
            <a:avLst/>
          </a:prstGeom>
        </p:spPr>
        <p:txBody>
          <a:bodyPr vert="horz" lIns="90000" tIns="46800" rIns="90000" bIns="46800" rtlCol="0">
            <a:noAutofit/>
          </a:bodyPr>
          <a:lstStyle>
            <a:lvl1pPr mar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240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tabLst>
                <a:tab pos="1609725" algn="l"/>
                <a:tab pos="1609725" algn="l"/>
                <a:tab pos="1609725" algn="l"/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US" altLang="zh-CN" sz="1800" spc="0">
                <a:solidFill>
                  <a:schemeClr val="bg1"/>
                </a:solidFill>
                <a:uFillTx/>
                <a:cs typeface="+mn-ea"/>
                <a:sym typeface="+mn-lt"/>
              </a:rPr>
              <a:t>25%</a:t>
            </a:r>
          </a:p>
        </p:txBody>
      </p:sp>
      <p:sp>
        <p:nvSpPr>
          <p:cNvPr id="8" name="副标题 33">
            <a:extLst>
              <a:ext uri="{FF2B5EF4-FFF2-40B4-BE49-F238E27FC236}">
                <a16:creationId xmlns:a16="http://schemas.microsoft.com/office/drawing/2014/main" id="{5E5AB207-382A-2419-4E5B-09CA220438EA}"/>
              </a:ext>
            </a:extLst>
          </p:cNvPr>
          <p:cNvSpPr>
            <a:spLocks noGrp="1"/>
          </p:cNvSpPr>
          <p:nvPr>
            <p:custDataLst>
              <p:tags r:id="rId5"/>
            </p:custDataLst>
          </p:nvPr>
        </p:nvSpPr>
        <p:spPr>
          <a:xfrm>
            <a:off x="4546283" y="2531745"/>
            <a:ext cx="1054100" cy="449580"/>
          </a:xfrm>
          <a:prstGeom prst="rect">
            <a:avLst/>
          </a:prstGeom>
        </p:spPr>
        <p:txBody>
          <a:bodyPr vert="horz" lIns="90000" tIns="46800" rIns="90000" bIns="46800" rtlCol="0">
            <a:noAutofit/>
          </a:bodyPr>
          <a:lstStyle>
            <a:lvl1pPr mar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240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tabLst>
                <a:tab pos="1609725" algn="l"/>
                <a:tab pos="1609725" algn="l"/>
                <a:tab pos="1609725" algn="l"/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US" altLang="zh-CN" sz="1800" spc="0">
                <a:solidFill>
                  <a:schemeClr val="bg1"/>
                </a:solidFill>
                <a:uFillTx/>
                <a:cs typeface="+mn-ea"/>
                <a:sym typeface="+mn-lt"/>
              </a:rPr>
              <a:t>15%</a:t>
            </a:r>
          </a:p>
        </p:txBody>
      </p:sp>
      <p:sp>
        <p:nvSpPr>
          <p:cNvPr id="9" name="副标题 33">
            <a:extLst>
              <a:ext uri="{FF2B5EF4-FFF2-40B4-BE49-F238E27FC236}">
                <a16:creationId xmlns:a16="http://schemas.microsoft.com/office/drawing/2014/main" id="{BA894FD0-174D-9EA2-BD3A-B97B51B04AC1}"/>
              </a:ext>
            </a:extLst>
          </p:cNvPr>
          <p:cNvSpPr>
            <a:spLocks noGrp="1"/>
          </p:cNvSpPr>
          <p:nvPr>
            <p:custDataLst>
              <p:tags r:id="rId6"/>
            </p:custDataLst>
          </p:nvPr>
        </p:nvSpPr>
        <p:spPr>
          <a:xfrm>
            <a:off x="5263833" y="2117725"/>
            <a:ext cx="1054100" cy="449580"/>
          </a:xfrm>
          <a:prstGeom prst="rect">
            <a:avLst/>
          </a:prstGeom>
        </p:spPr>
        <p:txBody>
          <a:bodyPr vert="horz" lIns="90000" tIns="46800" rIns="90000" bIns="46800" rtlCol="0">
            <a:noAutofit/>
          </a:bodyPr>
          <a:lstStyle>
            <a:lvl1pPr mar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240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tabLst>
                <a:tab pos="1609725" algn="l"/>
                <a:tab pos="1609725" algn="l"/>
                <a:tab pos="1609725" algn="l"/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endParaRPr lang="en-US" altLang="zh-CN" sz="1800" spc="0">
              <a:solidFill>
                <a:srgbClr val="212129"/>
              </a:solidFill>
              <a:uFillTx/>
              <a:cs typeface="+mn-ea"/>
              <a:sym typeface="+mn-lt"/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EAB12B68-21A0-2B69-3CC5-6432F84BB344}"/>
              </a:ext>
            </a:extLst>
          </p:cNvPr>
          <p:cNvGrpSpPr/>
          <p:nvPr/>
        </p:nvGrpSpPr>
        <p:grpSpPr>
          <a:xfrm>
            <a:off x="2346696" y="1881837"/>
            <a:ext cx="3233420" cy="694055"/>
            <a:chOff x="13171" y="2906"/>
            <a:chExt cx="5092" cy="1093"/>
          </a:xfrm>
        </p:grpSpPr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4E591723-3EBB-27A7-10D6-A3A5796614B3}"/>
                </a:ext>
              </a:extLst>
            </p:cNvPr>
            <p:cNvSpPr txBox="1"/>
            <p:nvPr>
              <p:custDataLst>
                <p:tags r:id="rId13"/>
              </p:custDataLst>
            </p:nvPr>
          </p:nvSpPr>
          <p:spPr>
            <a:xfrm>
              <a:off x="13171" y="2906"/>
              <a:ext cx="5091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endParaRPr lang="zh-CN" altLang="en-US" sz="1600" spc="100" dirty="0">
                <a:solidFill>
                  <a:srgbClr val="9F8C61"/>
                </a:solidFill>
                <a:uFillTx/>
                <a:cs typeface="+mn-ea"/>
                <a:sym typeface="+mn-lt"/>
              </a:endParaRPr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13E06B4B-20E3-B772-A7A1-6DFA2063062A}"/>
                </a:ext>
              </a:extLst>
            </p:cNvPr>
            <p:cNvSpPr txBox="1"/>
            <p:nvPr>
              <p:custDataLst>
                <p:tags r:id="rId14"/>
              </p:custDataLst>
            </p:nvPr>
          </p:nvSpPr>
          <p:spPr>
            <a:xfrm>
              <a:off x="13171" y="3471"/>
              <a:ext cx="5092" cy="5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lnSpc>
                  <a:spcPct val="150000"/>
                </a:lnSpc>
              </a:pPr>
              <a:endPara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68D3FF8E-E680-CAFF-0642-15C9E9B5313A}"/>
              </a:ext>
            </a:extLst>
          </p:cNvPr>
          <p:cNvGrpSpPr/>
          <p:nvPr/>
        </p:nvGrpSpPr>
        <p:grpSpPr>
          <a:xfrm>
            <a:off x="2346696" y="3822397"/>
            <a:ext cx="3233420" cy="694055"/>
            <a:chOff x="13171" y="2906"/>
            <a:chExt cx="5092" cy="1093"/>
          </a:xfrm>
        </p:grpSpPr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D0D0E080-175D-7851-F4A8-C8C6ABFD417C}"/>
                </a:ext>
              </a:extLst>
            </p:cNvPr>
            <p:cNvSpPr txBox="1"/>
            <p:nvPr>
              <p:custDataLst>
                <p:tags r:id="rId11"/>
              </p:custDataLst>
            </p:nvPr>
          </p:nvSpPr>
          <p:spPr>
            <a:xfrm>
              <a:off x="13171" y="2906"/>
              <a:ext cx="5091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endParaRPr lang="zh-CN" altLang="en-US" sz="1600" spc="100" dirty="0">
                <a:solidFill>
                  <a:srgbClr val="9F8C61"/>
                </a:solidFill>
                <a:uFillTx/>
                <a:cs typeface="+mn-ea"/>
                <a:sym typeface="+mn-lt"/>
              </a:endParaRP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B64F4798-8757-1509-FD74-0B6BCD1A2EA1}"/>
                </a:ext>
              </a:extLst>
            </p:cNvPr>
            <p:cNvSpPr txBox="1"/>
            <p:nvPr>
              <p:custDataLst>
                <p:tags r:id="rId12"/>
              </p:custDataLst>
            </p:nvPr>
          </p:nvSpPr>
          <p:spPr>
            <a:xfrm>
              <a:off x="13171" y="3471"/>
              <a:ext cx="5092" cy="5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lnSpc>
                  <a:spcPct val="150000"/>
                </a:lnSpc>
              </a:pPr>
              <a:endPara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B832B331-2402-0986-7D19-82F6391505C8}"/>
              </a:ext>
            </a:extLst>
          </p:cNvPr>
          <p:cNvGrpSpPr/>
          <p:nvPr/>
        </p:nvGrpSpPr>
        <p:grpSpPr>
          <a:xfrm>
            <a:off x="498475" y="1833562"/>
            <a:ext cx="3233420" cy="694055"/>
            <a:chOff x="13171" y="2906"/>
            <a:chExt cx="5092" cy="1093"/>
          </a:xfrm>
        </p:grpSpPr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1DA5EF55-DEC8-1B0F-CEE0-90042826693D}"/>
                </a:ext>
              </a:extLst>
            </p:cNvPr>
            <p:cNvSpPr txBox="1"/>
            <p:nvPr>
              <p:custDataLst>
                <p:tags r:id="rId9"/>
              </p:custDataLst>
            </p:nvPr>
          </p:nvSpPr>
          <p:spPr>
            <a:xfrm>
              <a:off x="13171" y="2906"/>
              <a:ext cx="5091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endParaRPr lang="zh-CN" altLang="en-US" sz="1600" spc="100" dirty="0">
                <a:solidFill>
                  <a:srgbClr val="9F8C61"/>
                </a:solidFill>
                <a:uFillTx/>
                <a:cs typeface="+mn-ea"/>
                <a:sym typeface="+mn-lt"/>
              </a:endParaRP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73267CDF-0C75-E2F3-418C-E4DD0CFDDD43}"/>
                </a:ext>
              </a:extLst>
            </p:cNvPr>
            <p:cNvSpPr txBox="1"/>
            <p:nvPr>
              <p:custDataLst>
                <p:tags r:id="rId10"/>
              </p:custDataLst>
            </p:nvPr>
          </p:nvSpPr>
          <p:spPr>
            <a:xfrm>
              <a:off x="13171" y="3471"/>
              <a:ext cx="5092" cy="5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lnSpc>
                  <a:spcPct val="150000"/>
                </a:lnSpc>
              </a:pPr>
              <a:endPara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919D74F8-A984-C57C-BA0A-648D9E94D4B6}"/>
              </a:ext>
            </a:extLst>
          </p:cNvPr>
          <p:cNvGrpSpPr/>
          <p:nvPr/>
        </p:nvGrpSpPr>
        <p:grpSpPr>
          <a:xfrm>
            <a:off x="681990" y="901700"/>
            <a:ext cx="3233420" cy="694055"/>
            <a:chOff x="13171" y="2906"/>
            <a:chExt cx="5092" cy="1093"/>
          </a:xfrm>
        </p:grpSpPr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F987BA65-924A-5CD1-F3ED-A3CB34690D3D}"/>
                </a:ext>
              </a:extLst>
            </p:cNvPr>
            <p:cNvSpPr txBox="1"/>
            <p:nvPr>
              <p:custDataLst>
                <p:tags r:id="rId7"/>
              </p:custDataLst>
            </p:nvPr>
          </p:nvSpPr>
          <p:spPr>
            <a:xfrm>
              <a:off x="13171" y="2906"/>
              <a:ext cx="5091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endParaRPr lang="zh-CN" altLang="en-US" sz="1600" spc="100" dirty="0">
                <a:solidFill>
                  <a:srgbClr val="9F8C61"/>
                </a:solidFill>
                <a:effectLst/>
                <a:uFillTx/>
                <a:cs typeface="+mn-ea"/>
                <a:sym typeface="+mn-lt"/>
              </a:endParaRP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B1535C39-5D02-A26D-1BAE-F8393989037C}"/>
                </a:ext>
              </a:extLst>
            </p:cNvPr>
            <p:cNvSpPr txBox="1"/>
            <p:nvPr>
              <p:custDataLst>
                <p:tags r:id="rId8"/>
              </p:custDataLst>
            </p:nvPr>
          </p:nvSpPr>
          <p:spPr>
            <a:xfrm>
              <a:off x="13171" y="3471"/>
              <a:ext cx="5092" cy="5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lnSpc>
                  <a:spcPct val="150000"/>
                </a:lnSpc>
              </a:pPr>
              <a:endPara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</p:grpSp>
      <p:sp>
        <p:nvSpPr>
          <p:cNvPr id="23" name="文本框 22">
            <a:extLst>
              <a:ext uri="{FF2B5EF4-FFF2-40B4-BE49-F238E27FC236}">
                <a16:creationId xmlns:a16="http://schemas.microsoft.com/office/drawing/2014/main" id="{736D6EA0-1293-859A-436B-0FE74E58D945}"/>
              </a:ext>
            </a:extLst>
          </p:cNvPr>
          <p:cNvSpPr txBox="1"/>
          <p:nvPr/>
        </p:nvSpPr>
        <p:spPr>
          <a:xfrm>
            <a:off x="634178" y="3174365"/>
            <a:ext cx="1409819" cy="5826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BB10863-67DF-DE8D-1A94-020B920DDA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03140" y="793542"/>
            <a:ext cx="5152674" cy="57554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模板方法模式的核心在于定义一个算法的骨架（即模板方法），由子类实现其中的一些具体步骤。</a:t>
            </a:r>
            <a:endParaRPr kumimoji="0" lang="en-US" altLang="zh-CN" sz="1600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zh-CN" sz="1600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本项目中：</a:t>
            </a:r>
            <a:endParaRPr kumimoji="0" lang="en-US" altLang="zh-CN" sz="1600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600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算法骨架的存在：</a:t>
            </a:r>
            <a:r>
              <a:rPr kumimoji="0" lang="en-US" altLang="zh-CN" sz="1600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BaseController</a:t>
            </a:r>
            <a:r>
              <a:rPr kumimoji="0" lang="zh-CN" altLang="en-US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提供了几个通用的方法，这些方法在各个子类中可以共用，比如</a:t>
            </a: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success(),</a:t>
            </a:r>
            <a:r>
              <a:rPr kumimoji="0" lang="en-US" altLang="zh-CN" sz="1600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toAjax</a:t>
            </a: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()</a:t>
            </a:r>
            <a:r>
              <a:rPr lang="en-US" altLang="zh-CN" sz="16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kumimoji="0" lang="en-US" altLang="zh-CN" sz="1600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startPage</a:t>
            </a: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()</a:t>
            </a:r>
            <a:r>
              <a:rPr kumimoji="0" lang="zh-CN" altLang="en-US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。这些方法在整个项目中形成了一定的操作结构，因此具有“骨架”的意义。</a:t>
            </a:r>
            <a:endParaRPr kumimoji="0" lang="en-US" altLang="zh-CN" sz="1600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zh-CN" sz="1600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600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共用代码的重用：</a:t>
            </a:r>
            <a:r>
              <a:rPr kumimoji="0" lang="zh-CN" altLang="en-US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模板方法模式强调重用代码，以减少重复，提高可维护性。通过在</a:t>
            </a:r>
            <a:r>
              <a:rPr kumimoji="0" lang="en-US" altLang="zh-CN" sz="1600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BaseController</a:t>
            </a:r>
            <a:r>
              <a:rPr kumimoji="0" lang="zh-CN" altLang="en-US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中定义通用的反馈方法（如</a:t>
            </a: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success()</a:t>
            </a:r>
            <a:r>
              <a:rPr kumimoji="0" lang="zh-CN" altLang="en-US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error()</a:t>
            </a:r>
            <a:r>
              <a:rPr kumimoji="0" lang="zh-CN" altLang="en-US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），子类可以直接复用这些方法，而无需重复定义类似的逻辑。</a:t>
            </a:r>
            <a:endParaRPr kumimoji="0" lang="en-US" altLang="zh-CN" sz="1600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zh-CN" sz="1600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600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开闭原则的应用：</a:t>
            </a:r>
            <a:r>
              <a:rPr kumimoji="0" lang="zh-CN" altLang="en-US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由于子类可以根据自己的需求在继承的基础上扩展功能，而无需更改</a:t>
            </a:r>
            <a:r>
              <a:rPr kumimoji="0" lang="en-US" altLang="zh-CN" sz="1600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BaseController</a:t>
            </a:r>
            <a:r>
              <a:rPr kumimoji="0" lang="zh-CN" altLang="en-US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中的逻辑，这体现了模板方法模式对开闭原则的遵循。子类通过继承并重写部分方法可以自定义其行为，但不改变基类的核心逻辑。</a:t>
            </a:r>
            <a:endParaRPr kumimoji="0" lang="en-US" altLang="zh-CN" sz="1600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zh-CN" sz="1600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抽象方法的缺乏</a:t>
            </a: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kumimoji="0" lang="en-US" altLang="zh-CN" sz="1600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BaseController</a:t>
            </a:r>
            <a:r>
              <a:rPr kumimoji="0" lang="zh-CN" altLang="en-US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的现有方法都是具体实现（如</a:t>
            </a: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success()</a:t>
            </a:r>
            <a:r>
              <a:rPr kumimoji="0" lang="zh-CN" altLang="en-US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error()</a:t>
            </a:r>
            <a:r>
              <a:rPr kumimoji="0" lang="zh-CN" altLang="en-US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），这更符合工具类的特征，而不是严格的模板方法模式。</a:t>
            </a:r>
            <a:endParaRPr kumimoji="0" lang="en-US" altLang="zh-CN" sz="1600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307F9FB1-DD46-F111-74DB-A686534CFF50}"/>
              </a:ext>
            </a:extLst>
          </p:cNvPr>
          <p:cNvSpPr txBox="1"/>
          <p:nvPr/>
        </p:nvSpPr>
        <p:spPr>
          <a:xfrm>
            <a:off x="554900" y="821889"/>
            <a:ext cx="50245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UML</a:t>
            </a:r>
            <a:r>
              <a:rPr lang="zh-CN" altLang="en-US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结构图：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178523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C:\Users\Administrator\Desktop\79BCD52.jpg79BCD52"/>
          <p:cNvPicPr>
            <a:picLocks noChangeAspect="1"/>
          </p:cNvPicPr>
          <p:nvPr/>
        </p:nvPicPr>
        <p:blipFill>
          <a:blip r:embed="rId22"/>
          <a:srcRect/>
          <a:stretch>
            <a:fillRect/>
          </a:stretch>
        </p:blipFill>
        <p:spPr>
          <a:xfrm>
            <a:off x="-4762" y="-3492"/>
            <a:ext cx="12196445" cy="6859905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0" y="0"/>
            <a:ext cx="12190730" cy="6857365"/>
          </a:xfrm>
          <a:prstGeom prst="rect">
            <a:avLst/>
          </a:prstGeom>
          <a:blipFill rotWithShape="1">
            <a:blip r:embed="rId2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4" name="副标题 33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-1587" y="717550"/>
            <a:ext cx="12192000" cy="998855"/>
          </a:xfrm>
        </p:spPr>
        <p:txBody>
          <a:bodyPr>
            <a:no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zh-CN" altLang="en-US" sz="5000" b="1" spc="0" dirty="0">
                <a:solidFill>
                  <a:srgbClr val="9F8C61"/>
                </a:solidFill>
                <a:uFillTx/>
                <a:latin typeface="+mn-lt"/>
                <a:ea typeface="+mn-ea"/>
                <a:cs typeface="+mn-ea"/>
                <a:sym typeface="+mn-lt"/>
              </a:rPr>
              <a:t>CONTANTS</a:t>
            </a:r>
          </a:p>
        </p:txBody>
      </p:sp>
      <p:sp>
        <p:nvSpPr>
          <p:cNvPr id="35" name="文本框 34"/>
          <p:cNvSpPr txBox="1"/>
          <p:nvPr>
            <p:custDataLst>
              <p:tags r:id="rId3"/>
            </p:custDataLst>
          </p:nvPr>
        </p:nvSpPr>
        <p:spPr>
          <a:xfrm>
            <a:off x="5282248" y="1558260"/>
            <a:ext cx="17005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spc="1500" dirty="0">
                <a:solidFill>
                  <a:schemeClr val="tx1">
                    <a:lumMod val="50000"/>
                    <a:lumOff val="50000"/>
                  </a:schemeClr>
                </a:solidFill>
                <a:uFillTx/>
                <a:cs typeface="+mn-ea"/>
                <a:sym typeface="+mn-lt"/>
              </a:rPr>
              <a:t>目录</a:t>
            </a:r>
          </a:p>
        </p:txBody>
      </p:sp>
      <p:grpSp>
        <p:nvGrpSpPr>
          <p:cNvPr id="70" name="组合 69"/>
          <p:cNvGrpSpPr/>
          <p:nvPr/>
        </p:nvGrpSpPr>
        <p:grpSpPr>
          <a:xfrm>
            <a:off x="598488" y="2400300"/>
            <a:ext cx="10995660" cy="3355975"/>
            <a:chOff x="1019" y="3780"/>
            <a:chExt cx="17316" cy="5285"/>
          </a:xfrm>
        </p:grpSpPr>
        <p:grpSp>
          <p:nvGrpSpPr>
            <p:cNvPr id="43" name="组合 42"/>
            <p:cNvGrpSpPr/>
            <p:nvPr/>
          </p:nvGrpSpPr>
          <p:grpSpPr>
            <a:xfrm>
              <a:off x="1019" y="3780"/>
              <a:ext cx="3981" cy="5285"/>
              <a:chOff x="1019" y="3780"/>
              <a:chExt cx="3981" cy="5285"/>
            </a:xfrm>
          </p:grpSpPr>
          <p:sp>
            <p:nvSpPr>
              <p:cNvPr id="36" name="圆角矩形 35"/>
              <p:cNvSpPr/>
              <p:nvPr/>
            </p:nvSpPr>
            <p:spPr>
              <a:xfrm>
                <a:off x="1019" y="3780"/>
                <a:ext cx="3981" cy="5285"/>
              </a:xfrm>
              <a:prstGeom prst="roundRect">
                <a:avLst>
                  <a:gd name="adj" fmla="val 4954"/>
                </a:avLst>
              </a:prstGeom>
              <a:solidFill>
                <a:srgbClr val="A3B6BA">
                  <a:alpha val="20000"/>
                </a:srgbClr>
              </a:solidFill>
              <a:ln>
                <a:solidFill>
                  <a:schemeClr val="bg1">
                    <a:alpha val="75000"/>
                  </a:schemeClr>
                </a:solidFill>
              </a:ln>
              <a:effectLst>
                <a:outerShdw blurRad="304800" sx="102000" sy="102000" algn="ctr" rotWithShape="0">
                  <a:prstClr val="black">
                    <a:alpha val="11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7" name="椭圆 36"/>
              <p:cNvSpPr/>
              <p:nvPr/>
            </p:nvSpPr>
            <p:spPr>
              <a:xfrm>
                <a:off x="2625" y="4460"/>
                <a:ext cx="769" cy="769"/>
              </a:xfrm>
              <a:prstGeom prst="ellipse">
                <a:avLst/>
              </a:prstGeom>
              <a:solidFill>
                <a:srgbClr val="9F8C6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8" name="副标题 33"/>
              <p:cNvSpPr>
                <a:spLocks noGrp="1"/>
              </p:cNvSpPr>
              <p:nvPr>
                <p:custDataLst>
                  <p:tags r:id="rId19"/>
                </p:custDataLst>
              </p:nvPr>
            </p:nvSpPr>
            <p:spPr>
              <a:xfrm>
                <a:off x="2195" y="4435"/>
                <a:ext cx="1660" cy="708"/>
              </a:xfrm>
              <a:prstGeom prst="rect">
                <a:avLst/>
              </a:prstGeom>
            </p:spPr>
            <p:txBody>
              <a:bodyPr vert="horz" lIns="90000" tIns="46800" rIns="90000" bIns="46800" rtlCol="0">
                <a:noAutofit/>
              </a:bodyPr>
              <a:lstStyle>
                <a:lvl1pPr marL="0" indent="0" algn="ctr" defTabSz="914400" rtl="0" eaLnBrk="1" fontAlgn="auto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1000"/>
                  </a:spcAft>
                  <a:buFont typeface="Arial" panose="020B0604020202020204" pitchFamily="34" charset="0"/>
                  <a:buNone/>
                  <a:defRPr sz="2400" u="none" strike="noStrike" kern="1200" cap="none" spc="200" normalizeH="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uFillTx/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None/>
                  <a:tabLst>
                    <a:tab pos="1609725" algn="l"/>
                    <a:tab pos="1609725" algn="l"/>
                    <a:tab pos="1609725" algn="l"/>
                    <a:tab pos="1609725" algn="l"/>
                  </a:tabLst>
                  <a:defRPr sz="2000" u="none" strike="noStrike" kern="1200" cap="none" spc="150" normalizeH="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uFillTx/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None/>
                  <a:defRPr sz="1800" u="none" strike="noStrike" kern="1200" cap="none" spc="150" normalizeH="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uFillTx/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300"/>
                  </a:spcAft>
                  <a:buFont typeface="Wingdings" panose="05000000000000000000" charset="0"/>
                  <a:buNone/>
                  <a:defRPr sz="1600" u="none" strike="noStrike" kern="1200" cap="none" spc="150" normalizeH="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uFillTx/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300"/>
                  </a:spcAft>
                  <a:buFont typeface="Arial" panose="020B0604020202020204" pitchFamily="34" charset="0"/>
                  <a:buNone/>
                  <a:defRPr sz="1600" u="none" strike="noStrike" kern="1200" cap="none" spc="150" normalizeH="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uFillTx/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00000"/>
                  </a:lnSpc>
                  <a:buNone/>
                </a:pPr>
                <a:r>
                  <a:rPr lang="en-US" altLang="zh-CN" sz="2600" spc="0" dirty="0">
                    <a:solidFill>
                      <a:schemeClr val="bg1"/>
                    </a:solidFill>
                    <a:uFillTx/>
                    <a:cs typeface="+mn-ea"/>
                    <a:sym typeface="+mn-lt"/>
                  </a:rPr>
                  <a:t>01</a:t>
                </a:r>
              </a:p>
            </p:txBody>
          </p:sp>
          <p:sp>
            <p:nvSpPr>
              <p:cNvPr id="44" name="文本框 43"/>
              <p:cNvSpPr txBox="1"/>
              <p:nvPr>
                <p:custDataLst>
                  <p:tags r:id="rId20"/>
                </p:custDataLst>
              </p:nvPr>
            </p:nvSpPr>
            <p:spPr>
              <a:xfrm>
                <a:off x="1217" y="5522"/>
                <a:ext cx="3509" cy="15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800" b="1" dirty="0">
                    <a:solidFill>
                      <a:srgbClr val="9F8C61"/>
                    </a:solidFill>
                    <a:effectLst/>
                    <a:cs typeface="+mn-ea"/>
                    <a:sym typeface="+mn-lt"/>
                  </a:rPr>
                  <a:t>软件需求分析</a:t>
                </a:r>
              </a:p>
            </p:txBody>
          </p:sp>
        </p:grpSp>
        <p:grpSp>
          <p:nvGrpSpPr>
            <p:cNvPr id="46" name="组合 45"/>
            <p:cNvGrpSpPr/>
            <p:nvPr/>
          </p:nvGrpSpPr>
          <p:grpSpPr>
            <a:xfrm>
              <a:off x="5464" y="3780"/>
              <a:ext cx="3981" cy="5285"/>
              <a:chOff x="1019" y="3780"/>
              <a:chExt cx="3981" cy="5285"/>
            </a:xfrm>
          </p:grpSpPr>
          <p:sp>
            <p:nvSpPr>
              <p:cNvPr id="47" name="圆角矩形 46"/>
              <p:cNvSpPr/>
              <p:nvPr>
                <p:custDataLst>
                  <p:tags r:id="rId14"/>
                </p:custDataLst>
              </p:nvPr>
            </p:nvSpPr>
            <p:spPr>
              <a:xfrm>
                <a:off x="1019" y="3780"/>
                <a:ext cx="3981" cy="5285"/>
              </a:xfrm>
              <a:prstGeom prst="roundRect">
                <a:avLst>
                  <a:gd name="adj" fmla="val 4954"/>
                </a:avLst>
              </a:prstGeom>
              <a:solidFill>
                <a:srgbClr val="A3B6BA">
                  <a:alpha val="20000"/>
                </a:srgbClr>
              </a:solidFill>
              <a:ln>
                <a:solidFill>
                  <a:schemeClr val="bg1">
                    <a:alpha val="75000"/>
                  </a:schemeClr>
                </a:solidFill>
              </a:ln>
              <a:effectLst>
                <a:outerShdw blurRad="304800" sx="102000" sy="102000" algn="ctr" rotWithShape="0">
                  <a:prstClr val="black">
                    <a:alpha val="11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8" name="椭圆 47"/>
              <p:cNvSpPr/>
              <p:nvPr>
                <p:custDataLst>
                  <p:tags r:id="rId15"/>
                </p:custDataLst>
              </p:nvPr>
            </p:nvSpPr>
            <p:spPr>
              <a:xfrm>
                <a:off x="2625" y="4460"/>
                <a:ext cx="769" cy="769"/>
              </a:xfrm>
              <a:prstGeom prst="ellipse">
                <a:avLst/>
              </a:prstGeom>
              <a:solidFill>
                <a:srgbClr val="9F8C6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9" name="副标题 33"/>
              <p:cNvSpPr>
                <a:spLocks noGrp="1"/>
              </p:cNvSpPr>
              <p:nvPr>
                <p:custDataLst>
                  <p:tags r:id="rId16"/>
                </p:custDataLst>
              </p:nvPr>
            </p:nvSpPr>
            <p:spPr>
              <a:xfrm>
                <a:off x="2183" y="4435"/>
                <a:ext cx="1660" cy="708"/>
              </a:xfrm>
              <a:prstGeom prst="rect">
                <a:avLst/>
              </a:prstGeom>
            </p:spPr>
            <p:txBody>
              <a:bodyPr vert="horz" lIns="90000" tIns="46800" rIns="90000" bIns="46800" rtlCol="0">
                <a:noAutofit/>
              </a:bodyPr>
              <a:lstStyle>
                <a:lvl1pPr marL="0" indent="0" algn="ctr" defTabSz="914400" rtl="0" eaLnBrk="1" fontAlgn="auto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1000"/>
                  </a:spcAft>
                  <a:buFont typeface="Arial" panose="020B0604020202020204" pitchFamily="34" charset="0"/>
                  <a:buNone/>
                  <a:defRPr sz="2400" u="none" strike="noStrike" kern="1200" cap="none" spc="200" normalizeH="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uFillTx/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None/>
                  <a:tabLst>
                    <a:tab pos="1609725" algn="l"/>
                    <a:tab pos="1609725" algn="l"/>
                    <a:tab pos="1609725" algn="l"/>
                    <a:tab pos="1609725" algn="l"/>
                  </a:tabLst>
                  <a:defRPr sz="2000" u="none" strike="noStrike" kern="1200" cap="none" spc="150" normalizeH="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uFillTx/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None/>
                  <a:defRPr sz="1800" u="none" strike="noStrike" kern="1200" cap="none" spc="150" normalizeH="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uFillTx/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300"/>
                  </a:spcAft>
                  <a:buFont typeface="Wingdings" panose="05000000000000000000" charset="0"/>
                  <a:buNone/>
                  <a:defRPr sz="1600" u="none" strike="noStrike" kern="1200" cap="none" spc="150" normalizeH="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uFillTx/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300"/>
                  </a:spcAft>
                  <a:buFont typeface="Arial" panose="020B0604020202020204" pitchFamily="34" charset="0"/>
                  <a:buNone/>
                  <a:defRPr sz="1600" u="none" strike="noStrike" kern="1200" cap="none" spc="150" normalizeH="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uFillTx/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00000"/>
                  </a:lnSpc>
                  <a:buNone/>
                </a:pPr>
                <a:r>
                  <a:rPr lang="en-US" altLang="zh-CN" sz="2600" spc="0" dirty="0">
                    <a:solidFill>
                      <a:schemeClr val="bg1"/>
                    </a:solidFill>
                    <a:uFillTx/>
                    <a:cs typeface="+mn-ea"/>
                    <a:sym typeface="+mn-lt"/>
                  </a:rPr>
                  <a:t>02</a:t>
                </a:r>
              </a:p>
            </p:txBody>
          </p:sp>
          <p:sp>
            <p:nvSpPr>
              <p:cNvPr id="50" name="文本框 49"/>
              <p:cNvSpPr txBox="1"/>
              <p:nvPr>
                <p:custDataLst>
                  <p:tags r:id="rId17"/>
                </p:custDataLst>
              </p:nvPr>
            </p:nvSpPr>
            <p:spPr>
              <a:xfrm>
                <a:off x="1292" y="5561"/>
                <a:ext cx="3509" cy="15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800" b="1" dirty="0">
                    <a:solidFill>
                      <a:srgbClr val="9F8C61"/>
                    </a:solidFill>
                    <a:cs typeface="+mn-ea"/>
                    <a:sym typeface="+mn-lt"/>
                  </a:rPr>
                  <a:t>项目系统功能展示</a:t>
                </a:r>
                <a:endParaRPr lang="zh-CN" altLang="en-US" sz="2800" b="1" dirty="0">
                  <a:solidFill>
                    <a:srgbClr val="9F8C61"/>
                  </a:solidFill>
                  <a:effectLst/>
                  <a:cs typeface="+mn-ea"/>
                  <a:sym typeface="+mn-lt"/>
                </a:endParaRPr>
              </a:p>
            </p:txBody>
          </p:sp>
          <p:cxnSp>
            <p:nvCxnSpPr>
              <p:cNvPr id="53" name="直接连接符 52"/>
              <p:cNvCxnSpPr/>
              <p:nvPr>
                <p:custDataLst>
                  <p:tags r:id="rId18"/>
                </p:custDataLst>
              </p:nvPr>
            </p:nvCxnSpPr>
            <p:spPr>
              <a:xfrm>
                <a:off x="2854" y="6551"/>
                <a:ext cx="311" cy="12"/>
              </a:xfrm>
              <a:prstGeom prst="line">
                <a:avLst/>
              </a:prstGeom>
              <a:ln>
                <a:solidFill>
                  <a:srgbClr val="9F8C6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4" name="组合 53"/>
            <p:cNvGrpSpPr/>
            <p:nvPr/>
          </p:nvGrpSpPr>
          <p:grpSpPr>
            <a:xfrm>
              <a:off x="9909" y="3780"/>
              <a:ext cx="3981" cy="5285"/>
              <a:chOff x="1019" y="3780"/>
              <a:chExt cx="3981" cy="5285"/>
            </a:xfrm>
          </p:grpSpPr>
          <p:sp>
            <p:nvSpPr>
              <p:cNvPr id="55" name="圆角矩形 54"/>
              <p:cNvSpPr/>
              <p:nvPr>
                <p:custDataLst>
                  <p:tags r:id="rId9"/>
                </p:custDataLst>
              </p:nvPr>
            </p:nvSpPr>
            <p:spPr>
              <a:xfrm>
                <a:off x="1019" y="3780"/>
                <a:ext cx="3981" cy="5285"/>
              </a:xfrm>
              <a:prstGeom prst="roundRect">
                <a:avLst>
                  <a:gd name="adj" fmla="val 4954"/>
                </a:avLst>
              </a:prstGeom>
              <a:solidFill>
                <a:srgbClr val="A3B6BA">
                  <a:alpha val="20000"/>
                </a:srgbClr>
              </a:solidFill>
              <a:ln>
                <a:solidFill>
                  <a:schemeClr val="bg1">
                    <a:alpha val="75000"/>
                  </a:schemeClr>
                </a:solidFill>
              </a:ln>
              <a:effectLst>
                <a:outerShdw blurRad="304800" sx="102000" sy="102000" algn="ctr" rotWithShape="0">
                  <a:prstClr val="black">
                    <a:alpha val="11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56" name="椭圆 55"/>
              <p:cNvSpPr/>
              <p:nvPr>
                <p:custDataLst>
                  <p:tags r:id="rId10"/>
                </p:custDataLst>
              </p:nvPr>
            </p:nvSpPr>
            <p:spPr>
              <a:xfrm>
                <a:off x="2625" y="4460"/>
                <a:ext cx="769" cy="769"/>
              </a:xfrm>
              <a:prstGeom prst="ellipse">
                <a:avLst/>
              </a:prstGeom>
              <a:solidFill>
                <a:srgbClr val="9F8C6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7" name="副标题 33"/>
              <p:cNvSpPr>
                <a:spLocks noGrp="1"/>
              </p:cNvSpPr>
              <p:nvPr>
                <p:custDataLst>
                  <p:tags r:id="rId11"/>
                </p:custDataLst>
              </p:nvPr>
            </p:nvSpPr>
            <p:spPr>
              <a:xfrm>
                <a:off x="2183" y="4435"/>
                <a:ext cx="1660" cy="708"/>
              </a:xfrm>
              <a:prstGeom prst="rect">
                <a:avLst/>
              </a:prstGeom>
            </p:spPr>
            <p:txBody>
              <a:bodyPr vert="horz" lIns="90000" tIns="46800" rIns="90000" bIns="46800" rtlCol="0">
                <a:noAutofit/>
              </a:bodyPr>
              <a:lstStyle>
                <a:lvl1pPr marL="0" indent="0" algn="ctr" defTabSz="914400" rtl="0" eaLnBrk="1" fontAlgn="auto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1000"/>
                  </a:spcAft>
                  <a:buFont typeface="Arial" panose="020B0604020202020204" pitchFamily="34" charset="0"/>
                  <a:buNone/>
                  <a:defRPr sz="2400" u="none" strike="noStrike" kern="1200" cap="none" spc="200" normalizeH="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uFillTx/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None/>
                  <a:tabLst>
                    <a:tab pos="1609725" algn="l"/>
                    <a:tab pos="1609725" algn="l"/>
                    <a:tab pos="1609725" algn="l"/>
                    <a:tab pos="1609725" algn="l"/>
                  </a:tabLst>
                  <a:defRPr sz="2000" u="none" strike="noStrike" kern="1200" cap="none" spc="150" normalizeH="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uFillTx/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None/>
                  <a:defRPr sz="1800" u="none" strike="noStrike" kern="1200" cap="none" spc="150" normalizeH="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uFillTx/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300"/>
                  </a:spcAft>
                  <a:buFont typeface="Wingdings" panose="05000000000000000000" charset="0"/>
                  <a:buNone/>
                  <a:defRPr sz="1600" u="none" strike="noStrike" kern="1200" cap="none" spc="150" normalizeH="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uFillTx/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300"/>
                  </a:spcAft>
                  <a:buFont typeface="Arial" panose="020B0604020202020204" pitchFamily="34" charset="0"/>
                  <a:buNone/>
                  <a:defRPr sz="1600" u="none" strike="noStrike" kern="1200" cap="none" spc="150" normalizeH="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uFillTx/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00000"/>
                  </a:lnSpc>
                  <a:buNone/>
                </a:pPr>
                <a:r>
                  <a:rPr lang="en-US" altLang="zh-CN" sz="2600" spc="0" dirty="0">
                    <a:solidFill>
                      <a:schemeClr val="bg1"/>
                    </a:solidFill>
                    <a:uFillTx/>
                    <a:cs typeface="+mn-ea"/>
                    <a:sym typeface="+mn-lt"/>
                  </a:rPr>
                  <a:t>3</a:t>
                </a:r>
              </a:p>
            </p:txBody>
          </p:sp>
          <p:sp>
            <p:nvSpPr>
              <p:cNvPr id="58" name="文本框 57"/>
              <p:cNvSpPr txBox="1"/>
              <p:nvPr>
                <p:custDataLst>
                  <p:tags r:id="rId12"/>
                </p:custDataLst>
              </p:nvPr>
            </p:nvSpPr>
            <p:spPr>
              <a:xfrm>
                <a:off x="1292" y="5561"/>
                <a:ext cx="3509" cy="15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800" b="1" dirty="0">
                    <a:solidFill>
                      <a:srgbClr val="9F8C61"/>
                    </a:solidFill>
                    <a:cs typeface="+mn-ea"/>
                    <a:sym typeface="+mn-lt"/>
                  </a:rPr>
                  <a:t>软件体系结构设计分析</a:t>
                </a:r>
                <a:endParaRPr lang="zh-CN" altLang="en-US" sz="2800" b="1" dirty="0">
                  <a:solidFill>
                    <a:srgbClr val="9F8C61"/>
                  </a:solidFill>
                  <a:effectLst/>
                  <a:cs typeface="+mn-ea"/>
                  <a:sym typeface="+mn-lt"/>
                </a:endParaRPr>
              </a:p>
            </p:txBody>
          </p:sp>
          <p:cxnSp>
            <p:nvCxnSpPr>
              <p:cNvPr id="61" name="直接连接符 60"/>
              <p:cNvCxnSpPr/>
              <p:nvPr>
                <p:custDataLst>
                  <p:tags r:id="rId13"/>
                </p:custDataLst>
              </p:nvPr>
            </p:nvCxnSpPr>
            <p:spPr>
              <a:xfrm>
                <a:off x="2854" y="6551"/>
                <a:ext cx="311" cy="12"/>
              </a:xfrm>
              <a:prstGeom prst="line">
                <a:avLst/>
              </a:prstGeom>
              <a:ln>
                <a:solidFill>
                  <a:srgbClr val="9F8C6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组合 61"/>
            <p:cNvGrpSpPr/>
            <p:nvPr/>
          </p:nvGrpSpPr>
          <p:grpSpPr>
            <a:xfrm>
              <a:off x="14354" y="3780"/>
              <a:ext cx="3981" cy="5285"/>
              <a:chOff x="1019" y="3780"/>
              <a:chExt cx="3981" cy="5285"/>
            </a:xfrm>
          </p:grpSpPr>
          <p:sp>
            <p:nvSpPr>
              <p:cNvPr id="63" name="圆角矩形 62"/>
              <p:cNvSpPr/>
              <p:nvPr>
                <p:custDataLst>
                  <p:tags r:id="rId4"/>
                </p:custDataLst>
              </p:nvPr>
            </p:nvSpPr>
            <p:spPr>
              <a:xfrm>
                <a:off x="1019" y="3780"/>
                <a:ext cx="3981" cy="5285"/>
              </a:xfrm>
              <a:prstGeom prst="roundRect">
                <a:avLst>
                  <a:gd name="adj" fmla="val 4954"/>
                </a:avLst>
              </a:prstGeom>
              <a:solidFill>
                <a:srgbClr val="A3B6BA">
                  <a:alpha val="20000"/>
                </a:srgbClr>
              </a:solidFill>
              <a:ln>
                <a:solidFill>
                  <a:schemeClr val="bg1">
                    <a:alpha val="75000"/>
                  </a:schemeClr>
                </a:solidFill>
              </a:ln>
              <a:effectLst>
                <a:outerShdw blurRad="304800" sx="102000" sy="102000" algn="ctr" rotWithShape="0">
                  <a:prstClr val="black">
                    <a:alpha val="11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4" name="椭圆 63"/>
              <p:cNvSpPr/>
              <p:nvPr>
                <p:custDataLst>
                  <p:tags r:id="rId5"/>
                </p:custDataLst>
              </p:nvPr>
            </p:nvSpPr>
            <p:spPr>
              <a:xfrm>
                <a:off x="2625" y="4460"/>
                <a:ext cx="769" cy="769"/>
              </a:xfrm>
              <a:prstGeom prst="ellipse">
                <a:avLst/>
              </a:prstGeom>
              <a:solidFill>
                <a:srgbClr val="9F8C6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5" name="副标题 33"/>
              <p:cNvSpPr>
                <a:spLocks noGrp="1"/>
              </p:cNvSpPr>
              <p:nvPr>
                <p:custDataLst>
                  <p:tags r:id="rId6"/>
                </p:custDataLst>
              </p:nvPr>
            </p:nvSpPr>
            <p:spPr>
              <a:xfrm>
                <a:off x="2171" y="4435"/>
                <a:ext cx="1660" cy="708"/>
              </a:xfrm>
              <a:prstGeom prst="rect">
                <a:avLst/>
              </a:prstGeom>
            </p:spPr>
            <p:txBody>
              <a:bodyPr vert="horz" lIns="90000" tIns="46800" rIns="90000" bIns="46800" rtlCol="0">
                <a:noAutofit/>
              </a:bodyPr>
              <a:lstStyle>
                <a:lvl1pPr marL="0" indent="0" algn="ctr" defTabSz="914400" rtl="0" eaLnBrk="1" fontAlgn="auto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1000"/>
                  </a:spcAft>
                  <a:buFont typeface="Arial" panose="020B0604020202020204" pitchFamily="34" charset="0"/>
                  <a:buNone/>
                  <a:defRPr sz="2400" u="none" strike="noStrike" kern="1200" cap="none" spc="200" normalizeH="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uFillTx/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None/>
                  <a:tabLst>
                    <a:tab pos="1609725" algn="l"/>
                    <a:tab pos="1609725" algn="l"/>
                    <a:tab pos="1609725" algn="l"/>
                    <a:tab pos="1609725" algn="l"/>
                  </a:tabLst>
                  <a:defRPr sz="2000" u="none" strike="noStrike" kern="1200" cap="none" spc="150" normalizeH="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uFillTx/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None/>
                  <a:defRPr sz="1800" u="none" strike="noStrike" kern="1200" cap="none" spc="150" normalizeH="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uFillTx/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300"/>
                  </a:spcAft>
                  <a:buFont typeface="Wingdings" panose="05000000000000000000" charset="0"/>
                  <a:buNone/>
                  <a:defRPr sz="1600" u="none" strike="noStrike" kern="1200" cap="none" spc="150" normalizeH="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uFillTx/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300"/>
                  </a:spcAft>
                  <a:buFont typeface="Arial" panose="020B0604020202020204" pitchFamily="34" charset="0"/>
                  <a:buNone/>
                  <a:defRPr sz="1600" u="none" strike="noStrike" kern="1200" cap="none" spc="150" normalizeH="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uFillTx/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00000"/>
                  </a:lnSpc>
                  <a:buNone/>
                </a:pPr>
                <a:r>
                  <a:rPr lang="en-US" altLang="zh-CN" sz="2600" spc="0">
                    <a:solidFill>
                      <a:schemeClr val="bg1"/>
                    </a:solidFill>
                    <a:uFillTx/>
                    <a:cs typeface="+mn-ea"/>
                    <a:sym typeface="+mn-lt"/>
                  </a:rPr>
                  <a:t>04</a:t>
                </a:r>
              </a:p>
            </p:txBody>
          </p:sp>
          <p:sp>
            <p:nvSpPr>
              <p:cNvPr id="66" name="文本框 65"/>
              <p:cNvSpPr txBox="1"/>
              <p:nvPr>
                <p:custDataLst>
                  <p:tags r:id="rId7"/>
                </p:custDataLst>
              </p:nvPr>
            </p:nvSpPr>
            <p:spPr>
              <a:xfrm>
                <a:off x="1292" y="5561"/>
                <a:ext cx="3509" cy="15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800" b="1" dirty="0">
                    <a:solidFill>
                      <a:srgbClr val="9F8C61"/>
                    </a:solidFill>
                    <a:effectLst/>
                    <a:cs typeface="+mn-ea"/>
                    <a:sym typeface="+mn-lt"/>
                  </a:rPr>
                  <a:t>软件设计模式应用</a:t>
                </a:r>
              </a:p>
            </p:txBody>
          </p:sp>
          <p:cxnSp>
            <p:nvCxnSpPr>
              <p:cNvPr id="69" name="直接连接符 68"/>
              <p:cNvCxnSpPr/>
              <p:nvPr>
                <p:custDataLst>
                  <p:tags r:id="rId8"/>
                </p:custDataLst>
              </p:nvPr>
            </p:nvCxnSpPr>
            <p:spPr>
              <a:xfrm>
                <a:off x="2854" y="6551"/>
                <a:ext cx="311" cy="12"/>
              </a:xfrm>
              <a:prstGeom prst="line">
                <a:avLst/>
              </a:prstGeom>
              <a:ln>
                <a:solidFill>
                  <a:srgbClr val="9F8C6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9" name="TextBox 4">
            <a:extLst>
              <a:ext uri="{FF2B5EF4-FFF2-40B4-BE49-F238E27FC236}">
                <a16:creationId xmlns:a16="http://schemas.microsoft.com/office/drawing/2014/main" id="{EB684C7E-20A7-9694-F2D4-694B922B40F4}"/>
              </a:ext>
            </a:extLst>
          </p:cNvPr>
          <p:cNvSpPr txBox="1"/>
          <p:nvPr/>
        </p:nvSpPr>
        <p:spPr>
          <a:xfrm>
            <a:off x="0" y="0"/>
            <a:ext cx="453650" cy="12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00" dirty="0">
                <a:solidFill>
                  <a:schemeClr val="tx1">
                    <a:alpha val="0"/>
                  </a:schemeClr>
                </a:solidFill>
                <a:cs typeface="+mn-ea"/>
                <a:sym typeface="+mn-lt"/>
              </a:rPr>
              <a:t>行业</a:t>
            </a:r>
            <a:r>
              <a:rPr lang="en-US" altLang="zh-CN" sz="100" dirty="0">
                <a:solidFill>
                  <a:schemeClr val="tx1">
                    <a:alpha val="0"/>
                  </a:schemeClr>
                </a:solidFill>
                <a:cs typeface="+mn-ea"/>
                <a:sym typeface="+mn-lt"/>
              </a:rPr>
              <a:t>PPT</a:t>
            </a:r>
            <a:r>
              <a:rPr lang="zh-CN" altLang="en-US" sz="100" dirty="0">
                <a:solidFill>
                  <a:schemeClr val="tx1">
                    <a:alpha val="0"/>
                  </a:schemeClr>
                </a:solidFill>
                <a:cs typeface="+mn-ea"/>
                <a:sym typeface="+mn-lt"/>
              </a:rPr>
              <a:t>模板</a:t>
            </a:r>
            <a:r>
              <a:rPr lang="en-US" altLang="zh-CN" sz="100" dirty="0">
                <a:solidFill>
                  <a:schemeClr val="tx1">
                    <a:alpha val="0"/>
                  </a:schemeClr>
                </a:solidFill>
                <a:cs typeface="+mn-ea"/>
                <a:sym typeface="+mn-lt"/>
              </a:rPr>
              <a:t>http://www.1ppt.com/hangye/</a:t>
            </a:r>
          </a:p>
        </p:txBody>
      </p:sp>
    </p:spTree>
    <p:custDataLst>
      <p:tags r:id="rId1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C:\Users\Administrator\Desktop\79BCD52.jpg79BCD5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/>
          <a:srcRect/>
          <a:stretch>
            <a:fillRect/>
          </a:stretch>
        </p:blipFill>
        <p:spPr>
          <a:xfrm>
            <a:off x="-4762" y="-3492"/>
            <a:ext cx="12196445" cy="6859905"/>
          </a:xfrm>
          <a:prstGeom prst="rect">
            <a:avLst/>
          </a:prstGeom>
        </p:spPr>
      </p:pic>
      <p:sp>
        <p:nvSpPr>
          <p:cNvPr id="2" name="矩形 1"/>
          <p:cNvSpPr/>
          <p:nvPr>
            <p:custDataLst>
              <p:tags r:id="rId3"/>
            </p:custDataLst>
          </p:nvPr>
        </p:nvSpPr>
        <p:spPr>
          <a:xfrm>
            <a:off x="0" y="0"/>
            <a:ext cx="12190730" cy="6857365"/>
          </a:xfrm>
          <a:prstGeom prst="rect">
            <a:avLst/>
          </a:prstGeom>
          <a:blipFill rotWithShape="1">
            <a:blip r:embed="rId1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5" name="文本框 34"/>
          <p:cNvSpPr txBox="1"/>
          <p:nvPr>
            <p:custDataLst>
              <p:tags r:id="rId4"/>
            </p:custDataLst>
          </p:nvPr>
        </p:nvSpPr>
        <p:spPr>
          <a:xfrm>
            <a:off x="717550" y="1882140"/>
            <a:ext cx="3076035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3800" kern="100" dirty="0">
                <a:solidFill>
                  <a:schemeClr val="tx1">
                    <a:lumMod val="50000"/>
                    <a:lumOff val="50000"/>
                  </a:schemeClr>
                </a:solidFill>
                <a:uFillTx/>
                <a:cs typeface="+mn-ea"/>
                <a:sym typeface="+mn-lt"/>
              </a:rPr>
              <a:t>THANK YOU</a:t>
            </a:r>
          </a:p>
        </p:txBody>
      </p:sp>
      <p:sp>
        <p:nvSpPr>
          <p:cNvPr id="32" name="文本框 31"/>
          <p:cNvSpPr txBox="1"/>
          <p:nvPr>
            <p:custDataLst>
              <p:tags r:id="rId5"/>
            </p:custDataLst>
          </p:nvPr>
        </p:nvSpPr>
        <p:spPr>
          <a:xfrm>
            <a:off x="717550" y="2543175"/>
            <a:ext cx="1219136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6000" b="1">
                <a:solidFill>
                  <a:srgbClr val="9F8C61"/>
                </a:solidFill>
                <a:cs typeface="+mn-ea"/>
              </a:defRPr>
            </a:lvl1pPr>
          </a:lstStyle>
          <a:p>
            <a:r>
              <a:rPr lang="zh-CN" altLang="en-US" dirty="0">
                <a:sym typeface="+mn-lt"/>
              </a:rPr>
              <a:t>感谢您的观看</a:t>
            </a:r>
          </a:p>
        </p:txBody>
      </p:sp>
      <p:sp>
        <p:nvSpPr>
          <p:cNvPr id="8" name="矩形 7"/>
          <p:cNvSpPr/>
          <p:nvPr>
            <p:custDataLst>
              <p:tags r:id="rId6"/>
            </p:custDataLst>
          </p:nvPr>
        </p:nvSpPr>
        <p:spPr>
          <a:xfrm>
            <a:off x="812483" y="4407535"/>
            <a:ext cx="482600" cy="25200"/>
          </a:xfrm>
          <a:prstGeom prst="rect">
            <a:avLst/>
          </a:prstGeom>
          <a:solidFill>
            <a:srgbClr val="9F8C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" name="文本框 9"/>
          <p:cNvSpPr txBox="1"/>
          <p:nvPr>
            <p:custDataLst>
              <p:tags r:id="rId7"/>
            </p:custDataLst>
          </p:nvPr>
        </p:nvSpPr>
        <p:spPr>
          <a:xfrm>
            <a:off x="826764" y="6282690"/>
            <a:ext cx="1147461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000" kern="100" spc="6700" dirty="0">
                <a:solidFill>
                  <a:srgbClr val="9F8C61"/>
                </a:solidFill>
                <a:uFillTx/>
                <a:cs typeface="+mn-ea"/>
                <a:sym typeface="+mn-lt"/>
              </a:rPr>
              <a:t>BUSINESSPLAN</a:t>
            </a:r>
          </a:p>
        </p:txBody>
      </p:sp>
      <p:cxnSp>
        <p:nvCxnSpPr>
          <p:cNvPr id="11" name="直接连接符 10"/>
          <p:cNvCxnSpPr/>
          <p:nvPr/>
        </p:nvCxnSpPr>
        <p:spPr>
          <a:xfrm>
            <a:off x="1638935" y="698500"/>
            <a:ext cx="9144000" cy="0"/>
          </a:xfrm>
          <a:prstGeom prst="line">
            <a:avLst/>
          </a:prstGeom>
          <a:ln>
            <a:solidFill>
              <a:srgbClr val="9F8C61">
                <a:alpha val="4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>
            <p:custDataLst>
              <p:tags r:id="rId8"/>
            </p:custDataLst>
          </p:nvPr>
        </p:nvSpPr>
        <p:spPr>
          <a:xfrm>
            <a:off x="10997726" y="606425"/>
            <a:ext cx="7056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800" kern="100">
                <a:solidFill>
                  <a:srgbClr val="9F8C61"/>
                </a:solidFill>
                <a:uFillTx/>
                <a:cs typeface="+mn-ea"/>
                <a:sym typeface="+mn-lt"/>
              </a:rPr>
              <a:t>BUSINESS</a:t>
            </a:r>
            <a:br>
              <a:rPr lang="en-US" altLang="zh-CN" sz="800" kern="100">
                <a:solidFill>
                  <a:srgbClr val="9F8C61"/>
                </a:solidFill>
                <a:uFillTx/>
                <a:cs typeface="+mn-ea"/>
                <a:sym typeface="+mn-lt"/>
              </a:rPr>
            </a:br>
            <a:r>
              <a:rPr lang="en-US" altLang="zh-CN" sz="800" kern="100">
                <a:solidFill>
                  <a:srgbClr val="9F8C61"/>
                </a:solidFill>
                <a:uFillTx/>
                <a:cs typeface="+mn-ea"/>
                <a:sym typeface="+mn-lt"/>
              </a:rPr>
              <a:t>PLAN</a:t>
            </a:r>
          </a:p>
        </p:txBody>
      </p:sp>
    </p:spTree>
    <p:custDataLst>
      <p:tags r:id="rId1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8458EF-D673-8513-57E1-AC3A317690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C:\Users\Administrator\Desktop\79BCD52.jpg79BCD52">
            <a:extLst>
              <a:ext uri="{FF2B5EF4-FFF2-40B4-BE49-F238E27FC236}">
                <a16:creationId xmlns:a16="http://schemas.microsoft.com/office/drawing/2014/main" id="{68C66897-AAF1-D6EE-BAD5-27F4BC666192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rcRect/>
          <a:stretch>
            <a:fillRect/>
          </a:stretch>
        </p:blipFill>
        <p:spPr>
          <a:xfrm>
            <a:off x="-4762" y="-3492"/>
            <a:ext cx="12196445" cy="685990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DFDEDBC4-76F8-657C-48EE-8724C4C35C69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2190730" cy="6857365"/>
          </a:xfrm>
          <a:prstGeom prst="rect">
            <a:avLst/>
          </a:prstGeom>
          <a:blipFill rotWithShape="1">
            <a:blip r:embed="rId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2" name="副标题 91">
            <a:extLst>
              <a:ext uri="{FF2B5EF4-FFF2-40B4-BE49-F238E27FC236}">
                <a16:creationId xmlns:a16="http://schemas.microsoft.com/office/drawing/2014/main" id="{D475AE84-C96F-A778-8475-D6A0F415659A}"/>
              </a:ext>
            </a:extLst>
          </p:cNvPr>
          <p:cNvSpPr>
            <a:spLocks noGrp="1"/>
          </p:cNvSpPr>
          <p:nvPr>
            <p:ph type="subTitle" idx="1"/>
            <p:custDataLst>
              <p:tags r:id="rId4"/>
            </p:custDataLst>
          </p:nvPr>
        </p:nvSpPr>
        <p:spPr>
          <a:xfrm>
            <a:off x="1313815" y="2563495"/>
            <a:ext cx="12190730" cy="998855"/>
          </a:xfrm>
        </p:spPr>
        <p:txBody>
          <a:bodyPr vert="horz" lIns="90000" tIns="46800" rIns="90000" bIns="46800" rtlCol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sz="6000" b="1" spc="0" dirty="0">
                <a:solidFill>
                  <a:srgbClr val="9F8C61"/>
                </a:solidFill>
                <a:latin typeface="+mn-lt"/>
                <a:ea typeface="+mn-ea"/>
                <a:cs typeface="+mn-ea"/>
                <a:sym typeface="+mn-lt"/>
              </a:rPr>
              <a:t>软件项目需求分析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AC69CC66-ADF8-BE0B-58DA-95DA42644B93}"/>
              </a:ext>
            </a:extLst>
          </p:cNvPr>
          <p:cNvSpPr/>
          <p:nvPr/>
        </p:nvSpPr>
        <p:spPr>
          <a:xfrm>
            <a:off x="0" y="2582545"/>
            <a:ext cx="1037590" cy="1452245"/>
          </a:xfrm>
          <a:prstGeom prst="rect">
            <a:avLst/>
          </a:prstGeom>
          <a:solidFill>
            <a:srgbClr val="9F8C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573194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9EE494-0EF3-860F-5458-1B64182D1F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副标题 91">
            <a:extLst>
              <a:ext uri="{FF2B5EF4-FFF2-40B4-BE49-F238E27FC236}">
                <a16:creationId xmlns:a16="http://schemas.microsoft.com/office/drawing/2014/main" id="{B45EA441-EF40-3CA0-A7F0-219DD9635C75}"/>
              </a:ext>
            </a:extLst>
          </p:cNvPr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1270" y="338456"/>
            <a:ext cx="2724001" cy="405615"/>
          </a:xfrm>
        </p:spPr>
        <p:txBody>
          <a:bodyPr>
            <a:no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zh-CN" altLang="en-US" sz="2400" b="1" spc="0" dirty="0">
                <a:solidFill>
                  <a:srgbClr val="9F8C61"/>
                </a:solidFill>
                <a:latin typeface="+mn-lt"/>
                <a:ea typeface="+mn-ea"/>
                <a:cs typeface="+mn-ea"/>
                <a:sym typeface="+mn-lt"/>
              </a:rPr>
              <a:t>软件项目需求：</a:t>
            </a:r>
            <a:endParaRPr lang="zh-CN" altLang="en-US" sz="2400" b="1" spc="0" dirty="0">
              <a:solidFill>
                <a:srgbClr val="9F8C61"/>
              </a:solidFill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E4B1DA68-09E6-8373-0C49-B6C20367EA23}"/>
              </a:ext>
            </a:extLst>
          </p:cNvPr>
          <p:cNvGrpSpPr/>
          <p:nvPr/>
        </p:nvGrpSpPr>
        <p:grpSpPr>
          <a:xfrm>
            <a:off x="8233728" y="5180646"/>
            <a:ext cx="3487420" cy="955040"/>
            <a:chOff x="955" y="7776"/>
            <a:chExt cx="5492" cy="1504"/>
          </a:xfrm>
        </p:grpSpPr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B19EB2DF-95D3-0410-088C-425CEA7F4DEC}"/>
                </a:ext>
              </a:extLst>
            </p:cNvPr>
            <p:cNvSpPr txBox="1"/>
            <p:nvPr>
              <p:custDataLst>
                <p:tags r:id="rId3"/>
              </p:custDataLst>
            </p:nvPr>
          </p:nvSpPr>
          <p:spPr>
            <a:xfrm>
              <a:off x="956" y="7776"/>
              <a:ext cx="5491" cy="48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zh-CN" altLang="en-US" sz="1200" spc="100" dirty="0">
                  <a:solidFill>
                    <a:schemeClr val="bg1"/>
                  </a:solidFill>
                  <a:uFillTx/>
                  <a:cs typeface="+mn-ea"/>
                  <a:sym typeface="+mn-lt"/>
                </a:rPr>
                <a:t>请添加小标题</a:t>
              </a:r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1535BB0D-7288-32E8-FA29-EE69E5DE77F7}"/>
                </a:ext>
              </a:extLst>
            </p:cNvPr>
            <p:cNvSpPr txBox="1"/>
            <p:nvPr>
              <p:custDataLst>
                <p:tags r:id="rId4"/>
              </p:custDataLst>
            </p:nvPr>
          </p:nvSpPr>
          <p:spPr>
            <a:xfrm>
              <a:off x="955" y="8264"/>
              <a:ext cx="5492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dirty="0">
                  <a:solidFill>
                    <a:schemeClr val="bg1"/>
                  </a:solidFill>
                  <a:cs typeface="+mn-ea"/>
                  <a:sym typeface="+mn-lt"/>
                </a:rPr>
                <a:t>¥880K</a:t>
              </a:r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2AE1D65D-0FD5-B620-4788-6BB288C44A21}"/>
              </a:ext>
            </a:extLst>
          </p:cNvPr>
          <p:cNvSpPr txBox="1"/>
          <p:nvPr/>
        </p:nvSpPr>
        <p:spPr>
          <a:xfrm>
            <a:off x="198684" y="819621"/>
            <a:ext cx="11329928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采集者：上传</a:t>
            </a:r>
            <a:r>
              <a:rPr lang="en-US" altLang="zh-CN" dirty="0"/>
              <a:t>POI</a:t>
            </a:r>
            <a:r>
              <a:rPr lang="zh-CN" altLang="en-US" dirty="0"/>
              <a:t>照片、拍照位置、 </a:t>
            </a:r>
            <a:r>
              <a:rPr lang="en-US" altLang="zh-CN" dirty="0"/>
              <a:t>POI</a:t>
            </a:r>
            <a:r>
              <a:rPr lang="zh-CN" altLang="en-US" dirty="0"/>
              <a:t>分类及基本描述信息</a:t>
            </a:r>
          </a:p>
          <a:p>
            <a:endParaRPr lang="zh-CN" altLang="en-US" dirty="0"/>
          </a:p>
          <a:p>
            <a:r>
              <a:rPr lang="zh-CN" altLang="en-US" dirty="0"/>
              <a:t>核验者：发现错误后，标识出错</a:t>
            </a:r>
            <a:r>
              <a:rPr lang="en-US" altLang="zh-CN" dirty="0"/>
              <a:t>POI,</a:t>
            </a:r>
            <a:r>
              <a:rPr lang="zh-CN" altLang="en-US" dirty="0"/>
              <a:t>上传更新后的</a:t>
            </a:r>
            <a:r>
              <a:rPr lang="en-US" altLang="zh-CN" dirty="0"/>
              <a:t>POI</a:t>
            </a:r>
            <a:r>
              <a:rPr lang="zh-CN" altLang="en-US" dirty="0"/>
              <a:t>照片、拍照位置、 </a:t>
            </a:r>
            <a:r>
              <a:rPr lang="en-US" altLang="zh-CN" dirty="0"/>
              <a:t>POI</a:t>
            </a:r>
            <a:r>
              <a:rPr lang="zh-CN" altLang="en-US" dirty="0"/>
              <a:t>分类及基本描述信息</a:t>
            </a:r>
          </a:p>
          <a:p>
            <a:endParaRPr lang="zh-CN" altLang="en-US" dirty="0"/>
          </a:p>
          <a:p>
            <a:r>
              <a:rPr lang="zh-CN" altLang="en-US" dirty="0"/>
              <a:t>系统向采集者发消息，通知有错误数据需订正，采集者复核后可选择更新或驳回</a:t>
            </a:r>
          </a:p>
          <a:p>
            <a:endParaRPr lang="zh-CN" altLang="en-US" dirty="0"/>
          </a:p>
          <a:p>
            <a:r>
              <a:rPr lang="zh-CN" altLang="en-US" dirty="0"/>
              <a:t>系统向核验者者发消息，通知采集者处理结果</a:t>
            </a:r>
          </a:p>
          <a:p>
            <a:endParaRPr lang="zh-CN" altLang="en-US" dirty="0"/>
          </a:p>
          <a:p>
            <a:r>
              <a:rPr lang="zh-CN" altLang="en-US" dirty="0"/>
              <a:t>可在地图上按类别查询显示</a:t>
            </a:r>
            <a:r>
              <a:rPr lang="en-US" altLang="zh-CN" dirty="0"/>
              <a:t>POI</a:t>
            </a:r>
            <a:r>
              <a:rPr lang="zh-CN" altLang="en-US" dirty="0"/>
              <a:t>数据分布、错误标识及进展进展</a:t>
            </a:r>
          </a:p>
          <a:p>
            <a:endParaRPr lang="zh-CN" altLang="en-US" dirty="0"/>
          </a:p>
          <a:p>
            <a:r>
              <a:rPr lang="zh-CN" altLang="en-US" dirty="0"/>
              <a:t>可使用地图平台导航功能，导航至指定</a:t>
            </a:r>
            <a:r>
              <a:rPr lang="en-US" altLang="zh-CN" dirty="0"/>
              <a:t>POI</a:t>
            </a:r>
            <a:r>
              <a:rPr lang="zh-CN" altLang="en-US" dirty="0"/>
              <a:t>位置</a:t>
            </a:r>
          </a:p>
          <a:p>
            <a:endParaRPr lang="zh-CN" altLang="en-US" dirty="0"/>
          </a:p>
          <a:p>
            <a:r>
              <a:rPr lang="zh-CN" altLang="en-US" dirty="0"/>
              <a:t>支持采集者与核验者可以建立讨论，交流错误标识详情</a:t>
            </a:r>
            <a:r>
              <a:rPr lang="zh-CN" altLang="en-US" b="0" i="0" dirty="0">
                <a:solidFill>
                  <a:srgbClr val="181E33"/>
                </a:solidFill>
                <a:effectLst/>
                <a:latin typeface="CXChineseQuote"/>
              </a:rPr>
              <a:t>，无法达成共识时由后台决定支持哪一方</a:t>
            </a:r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852540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46E1FB-4B64-3818-070F-F426FE321F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副标题 91">
            <a:extLst>
              <a:ext uri="{FF2B5EF4-FFF2-40B4-BE49-F238E27FC236}">
                <a16:creationId xmlns:a16="http://schemas.microsoft.com/office/drawing/2014/main" id="{7515421E-F6B1-790E-AB78-046828A47082}"/>
              </a:ext>
            </a:extLst>
          </p:cNvPr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567017" y="465873"/>
            <a:ext cx="2724001" cy="405615"/>
          </a:xfrm>
        </p:spPr>
        <p:txBody>
          <a:bodyPr>
            <a:no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zh-CN" altLang="en-US" sz="2400" b="1" spc="0" dirty="0">
                <a:solidFill>
                  <a:srgbClr val="9F8C61"/>
                </a:solidFill>
                <a:latin typeface="+mn-lt"/>
                <a:ea typeface="+mn-ea"/>
                <a:cs typeface="+mn-ea"/>
                <a:sym typeface="+mn-lt"/>
              </a:rPr>
              <a:t>项目需求分析：</a:t>
            </a:r>
            <a:endParaRPr lang="zh-CN" altLang="en-US" sz="2400" b="1" spc="0" dirty="0">
              <a:solidFill>
                <a:srgbClr val="9F8C61"/>
              </a:solidFill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3487DE7-2EAE-4C51-5C34-2ED3AE72DD63}"/>
              </a:ext>
            </a:extLst>
          </p:cNvPr>
          <p:cNvSpPr txBox="1"/>
          <p:nvPr/>
        </p:nvSpPr>
        <p:spPr>
          <a:xfrm>
            <a:off x="773205" y="1030052"/>
            <a:ext cx="3234019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zh-CN" altLang="en-US" dirty="0"/>
              <a:t>采集者功能</a:t>
            </a:r>
            <a:endParaRPr lang="en-US" altLang="zh-CN" dirty="0"/>
          </a:p>
          <a:p>
            <a:r>
              <a:rPr lang="en-US" altLang="zh-CN" dirty="0"/>
              <a:t>POI</a:t>
            </a:r>
            <a:r>
              <a:rPr lang="zh-CN" altLang="en-US" dirty="0"/>
              <a:t>数据上传；</a:t>
            </a:r>
            <a:endParaRPr lang="en-US" altLang="zh-CN" dirty="0"/>
          </a:p>
          <a:p>
            <a:r>
              <a:rPr lang="zh-CN" altLang="en-US" dirty="0"/>
              <a:t>数据复核；</a:t>
            </a:r>
            <a:endParaRPr lang="en-US" altLang="zh-CN" dirty="0"/>
          </a:p>
          <a:p>
            <a:r>
              <a:rPr lang="zh-CN" altLang="en-US" dirty="0"/>
              <a:t>实时消息反馈；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2.</a:t>
            </a:r>
            <a:r>
              <a:rPr lang="zh-CN" altLang="en-US" dirty="0"/>
              <a:t>检验者功能</a:t>
            </a:r>
            <a:endParaRPr lang="en-US" altLang="zh-CN" dirty="0"/>
          </a:p>
          <a:p>
            <a:r>
              <a:rPr lang="en-US" altLang="zh-CN" dirty="0"/>
              <a:t>POI</a:t>
            </a:r>
            <a:r>
              <a:rPr lang="zh-CN" altLang="en-US" dirty="0"/>
              <a:t>数据核验与修改；</a:t>
            </a:r>
            <a:endParaRPr lang="en-US" altLang="zh-CN" dirty="0"/>
          </a:p>
          <a:p>
            <a:r>
              <a:rPr lang="zh-CN" altLang="en-US" dirty="0"/>
              <a:t>数据进展反馈；</a:t>
            </a:r>
            <a:endParaRPr lang="en-US" altLang="zh-CN" dirty="0"/>
          </a:p>
          <a:p>
            <a:r>
              <a:rPr lang="zh-CN" altLang="en-US" dirty="0"/>
              <a:t>讨论与交流；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3.</a:t>
            </a:r>
            <a:r>
              <a:rPr lang="zh-CN" altLang="en-US" dirty="0"/>
              <a:t>通用功能需求</a:t>
            </a:r>
            <a:endParaRPr lang="en-US" altLang="zh-CN" dirty="0"/>
          </a:p>
          <a:p>
            <a:r>
              <a:rPr lang="zh-CN" altLang="en-US" dirty="0"/>
              <a:t>地图展示与导航；</a:t>
            </a:r>
            <a:endParaRPr lang="en-US" altLang="zh-CN" dirty="0"/>
          </a:p>
          <a:p>
            <a:r>
              <a:rPr lang="zh-CN" altLang="en-US" dirty="0"/>
              <a:t>消息系统；</a:t>
            </a:r>
            <a:endParaRPr lang="en-US" altLang="zh-CN" dirty="0"/>
          </a:p>
          <a:p>
            <a:r>
              <a:rPr lang="zh-CN" altLang="en-US" dirty="0"/>
              <a:t>数据查询和分类筛选；</a:t>
            </a:r>
            <a:endParaRPr lang="en-US" altLang="zh-CN" dirty="0"/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4AB087B2-0E04-0F0F-389B-A8CE19118150}"/>
              </a:ext>
            </a:extLst>
          </p:cNvPr>
          <p:cNvGrpSpPr/>
          <p:nvPr/>
        </p:nvGrpSpPr>
        <p:grpSpPr>
          <a:xfrm>
            <a:off x="5882734" y="465873"/>
            <a:ext cx="6537661" cy="5669813"/>
            <a:chOff x="5183487" y="465873"/>
            <a:chExt cx="6537661" cy="5669813"/>
          </a:xfrm>
        </p:grpSpPr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E5E3DD5A-C886-D5BD-7CC2-5153A706DD7F}"/>
                </a:ext>
              </a:extLst>
            </p:cNvPr>
            <p:cNvGrpSpPr/>
            <p:nvPr/>
          </p:nvGrpSpPr>
          <p:grpSpPr>
            <a:xfrm>
              <a:off x="8233728" y="5180646"/>
              <a:ext cx="3487420" cy="955040"/>
              <a:chOff x="955" y="7776"/>
              <a:chExt cx="5492" cy="1504"/>
            </a:xfrm>
          </p:grpSpPr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100A51BF-3A23-AC1C-4AC6-08D03BDD4315}"/>
                  </a:ext>
                </a:extLst>
              </p:cNvPr>
              <p:cNvSpPr txBox="1"/>
              <p:nvPr>
                <p:custDataLst>
                  <p:tags r:id="rId4"/>
                </p:custDataLst>
              </p:nvPr>
            </p:nvSpPr>
            <p:spPr>
              <a:xfrm>
                <a:off x="956" y="7776"/>
                <a:ext cx="5491" cy="480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algn="ctr"/>
                <a:r>
                  <a:rPr lang="zh-CN" altLang="en-US" sz="1200" spc="100" dirty="0">
                    <a:solidFill>
                      <a:schemeClr val="bg1"/>
                    </a:solidFill>
                    <a:uFillTx/>
                    <a:cs typeface="+mn-ea"/>
                    <a:sym typeface="+mn-lt"/>
                  </a:rPr>
                  <a:t>请添加小标题</a:t>
                </a:r>
              </a:p>
            </p:txBody>
          </p:sp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D6600E7C-9EC2-AADE-9503-CD8156D54809}"/>
                  </a:ext>
                </a:extLst>
              </p:cNvPr>
              <p:cNvSpPr txBox="1"/>
              <p:nvPr>
                <p:custDataLst>
                  <p:tags r:id="rId5"/>
                </p:custDataLst>
              </p:nvPr>
            </p:nvSpPr>
            <p:spPr>
              <a:xfrm>
                <a:off x="955" y="8264"/>
                <a:ext cx="5492" cy="10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3600" dirty="0">
                    <a:solidFill>
                      <a:schemeClr val="bg1"/>
                    </a:solidFill>
                    <a:cs typeface="+mn-ea"/>
                    <a:sym typeface="+mn-lt"/>
                  </a:rPr>
                  <a:t>¥880K</a:t>
                </a:r>
              </a:p>
            </p:txBody>
          </p:sp>
        </p:grp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2DABF6CC-8A71-5EC2-E6AD-BA979AFE23EA}"/>
                </a:ext>
              </a:extLst>
            </p:cNvPr>
            <p:cNvSpPr txBox="1"/>
            <p:nvPr/>
          </p:nvSpPr>
          <p:spPr>
            <a:xfrm>
              <a:off x="5183487" y="1030052"/>
              <a:ext cx="6100482" cy="424731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dirty="0"/>
                <a:t>1.</a:t>
              </a:r>
              <a:r>
                <a:rPr lang="zh-CN" altLang="en-US" dirty="0"/>
                <a:t>项目前端实现</a:t>
              </a:r>
              <a:endParaRPr lang="en-US" altLang="zh-CN" dirty="0"/>
            </a:p>
            <a:p>
              <a:r>
                <a:rPr lang="zh-CN" altLang="en-US" dirty="0"/>
                <a:t>导航功能；</a:t>
              </a:r>
              <a:endParaRPr lang="en-US" altLang="zh-CN" dirty="0"/>
            </a:p>
            <a:p>
              <a:r>
                <a:rPr lang="zh-CN" altLang="en-US" dirty="0"/>
                <a:t>实时消息与讨论功能；</a:t>
              </a:r>
              <a:endParaRPr lang="en-US" altLang="zh-CN" dirty="0"/>
            </a:p>
            <a:p>
              <a:r>
                <a:rPr lang="zh-CN" altLang="en-US" dirty="0"/>
                <a:t>数据上传和驳回更新；</a:t>
              </a:r>
              <a:endParaRPr lang="en-US" altLang="zh-CN" dirty="0"/>
            </a:p>
            <a:p>
              <a:r>
                <a:rPr lang="zh-CN" altLang="en-US" dirty="0"/>
                <a:t>界面</a:t>
              </a:r>
              <a:r>
                <a:rPr lang="en-US" altLang="zh-CN" dirty="0" err="1"/>
                <a:t>ui</a:t>
              </a:r>
              <a:r>
                <a:rPr lang="zh-CN" altLang="en-US" dirty="0"/>
                <a:t>；</a:t>
              </a:r>
              <a:endParaRPr lang="en-US" altLang="zh-CN" dirty="0"/>
            </a:p>
            <a:p>
              <a:endParaRPr lang="en-US" altLang="zh-CN" dirty="0"/>
            </a:p>
            <a:p>
              <a:endParaRPr lang="en-US" altLang="zh-CN" dirty="0"/>
            </a:p>
            <a:p>
              <a:endParaRPr lang="en-US" altLang="zh-CN" dirty="0"/>
            </a:p>
            <a:p>
              <a:endParaRPr lang="en-US" altLang="zh-CN" dirty="0"/>
            </a:p>
            <a:p>
              <a:r>
                <a:rPr lang="en-US" altLang="zh-CN" dirty="0"/>
                <a:t>2.</a:t>
              </a:r>
              <a:r>
                <a:rPr lang="zh-CN" altLang="en-US" dirty="0"/>
                <a:t>项目后端实现</a:t>
              </a:r>
              <a:endParaRPr lang="en-US" altLang="zh-CN" dirty="0"/>
            </a:p>
            <a:p>
              <a:r>
                <a:rPr lang="zh-CN" altLang="en-US" dirty="0"/>
                <a:t>数据（库）管理与处理（</a:t>
              </a:r>
              <a:r>
                <a:rPr lang="en-US" altLang="zh-CN" dirty="0"/>
                <a:t>POI</a:t>
              </a:r>
              <a:r>
                <a:rPr lang="zh-CN" altLang="en-US" dirty="0"/>
                <a:t>，</a:t>
              </a:r>
              <a:r>
                <a:rPr lang="en-US" altLang="zh-CN" dirty="0"/>
                <a:t>User…</a:t>
              </a:r>
              <a:r>
                <a:rPr lang="zh-CN" altLang="en-US" dirty="0"/>
                <a:t>）；</a:t>
              </a:r>
              <a:endParaRPr lang="en-US" altLang="zh-CN" dirty="0"/>
            </a:p>
            <a:p>
              <a:r>
                <a:rPr lang="zh-CN" altLang="en-US" dirty="0"/>
                <a:t>数据分页与分类查询；</a:t>
              </a:r>
              <a:endParaRPr lang="en-US" altLang="zh-CN" dirty="0"/>
            </a:p>
            <a:p>
              <a:r>
                <a:rPr lang="zh-CN" altLang="en-US" dirty="0"/>
                <a:t>日志记录与权限控制；</a:t>
              </a:r>
              <a:endParaRPr lang="en-US" altLang="zh-CN" dirty="0"/>
            </a:p>
            <a:p>
              <a:endParaRPr lang="en-US" altLang="zh-CN" dirty="0"/>
            </a:p>
            <a:p>
              <a:endParaRPr lang="en-US" altLang="zh-CN" dirty="0"/>
            </a:p>
          </p:txBody>
        </p:sp>
        <p:sp>
          <p:nvSpPr>
            <p:cNvPr id="9" name="副标题 91">
              <a:extLst>
                <a:ext uri="{FF2B5EF4-FFF2-40B4-BE49-F238E27FC236}">
                  <a16:creationId xmlns:a16="http://schemas.microsoft.com/office/drawing/2014/main" id="{06786AFD-FA5A-26BC-860D-10EA16391133}"/>
                </a:ext>
              </a:extLst>
            </p:cNvPr>
            <p:cNvSpPr txBox="1">
              <a:spLocks/>
            </p:cNvSpPr>
            <p:nvPr>
              <p:custDataLst>
                <p:tags r:id="rId3"/>
              </p:custDataLst>
            </p:nvPr>
          </p:nvSpPr>
          <p:spPr>
            <a:xfrm>
              <a:off x="5183487" y="465873"/>
              <a:ext cx="2724001" cy="405615"/>
            </a:xfrm>
            <a:prstGeom prst="rect">
              <a:avLst/>
            </a:prstGeom>
          </p:spPr>
          <p:txBody>
            <a:bodyPr vert="horz" lIns="90000" tIns="46800" rIns="90000" bIns="46800" rtlCol="0">
              <a:noAutofit/>
            </a:bodyPr>
            <a:lstStyle>
              <a:lvl1pPr marL="228600" indent="-22860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1000"/>
                </a:spcAft>
                <a:buFont typeface="Arial" panose="020B0604020202020204" pitchFamily="34" charset="0"/>
                <a:buChar char="●"/>
                <a:defRPr sz="1800" u="none" strike="noStrike" kern="1200" cap="none" spc="150" normalizeH="0" baseline="0">
                  <a:solidFill>
                    <a:schemeClr val="tx1">
                      <a:lumMod val="65000"/>
                      <a:lumOff val="35000"/>
                    </a:schemeClr>
                  </a:solidFill>
                  <a:uFillTx/>
                  <a:latin typeface="思源黑体 CN Normal" panose="020B0400000000000000" charset="-122"/>
                  <a:ea typeface="思源黑体 CN Normal" panose="020B0400000000000000" charset="-122"/>
                  <a:cs typeface="思源黑体 CN Normal" panose="020B0400000000000000" charset="-122"/>
                </a:defRPr>
              </a:lvl1pPr>
              <a:lvl2pPr marL="685800" indent="-22860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600"/>
                </a:spcAft>
                <a:buFont typeface="Arial" panose="020B0604020202020204" pitchFamily="34" charset="0"/>
                <a:buChar char="●"/>
                <a:tabLst>
                  <a:tab pos="1609725" algn="l"/>
                  <a:tab pos="1609725" algn="l"/>
                  <a:tab pos="1609725" algn="l"/>
                  <a:tab pos="1609725" algn="l"/>
                </a:tabLst>
                <a:defRPr sz="1600" u="none" strike="noStrike" kern="1200" cap="none" spc="150" normalizeH="0" baseline="0">
                  <a:solidFill>
                    <a:schemeClr val="tx1">
                      <a:lumMod val="65000"/>
                      <a:lumOff val="35000"/>
                    </a:schemeClr>
                  </a:solidFill>
                  <a:uFillTx/>
                  <a:latin typeface="思源黑体 CN Normal" panose="020B0400000000000000" charset="-122"/>
                  <a:ea typeface="思源黑体 CN Normal" panose="020B0400000000000000" charset="-122"/>
                  <a:cs typeface="思源黑体 CN Normal" panose="020B0400000000000000" charset="-122"/>
                </a:defRPr>
              </a:lvl2pPr>
              <a:lvl3pPr marL="1143000" indent="-22860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600"/>
                </a:spcAft>
                <a:buFont typeface="Arial" panose="020B0604020202020204" pitchFamily="34" charset="0"/>
                <a:buChar char="●"/>
                <a:defRPr sz="1600" u="none" strike="noStrike" kern="1200" cap="none" spc="150" normalizeH="0" baseline="0">
                  <a:solidFill>
                    <a:schemeClr val="tx1">
                      <a:lumMod val="65000"/>
                      <a:lumOff val="35000"/>
                    </a:schemeClr>
                  </a:solidFill>
                  <a:uFillTx/>
                  <a:latin typeface="思源黑体 CN Normal" panose="020B0400000000000000" charset="-122"/>
                  <a:ea typeface="思源黑体 CN Normal" panose="020B0400000000000000" charset="-122"/>
                  <a:cs typeface="思源黑体 CN Normal" panose="020B0400000000000000" charset="-122"/>
                </a:defRPr>
              </a:lvl3pPr>
              <a:lvl4pPr marL="1600200" indent="-22860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charset="0"/>
                <a:buChar char=""/>
                <a:defRPr sz="1400" u="none" strike="noStrike" kern="1200" cap="none" spc="150" normalizeH="0" baseline="0">
                  <a:solidFill>
                    <a:schemeClr val="tx1">
                      <a:lumMod val="65000"/>
                      <a:lumOff val="35000"/>
                    </a:schemeClr>
                  </a:solidFill>
                  <a:uFillTx/>
                  <a:latin typeface="思源黑体 CN Normal" panose="020B0400000000000000" charset="-122"/>
                  <a:ea typeface="思源黑体 CN Normal" panose="020B0400000000000000" charset="-122"/>
                  <a:cs typeface="思源黑体 CN Normal" panose="020B0400000000000000" charset="-122"/>
                </a:defRPr>
              </a:lvl4pPr>
              <a:lvl5pPr marL="2057400" indent="-22860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300"/>
                </a:spcAft>
                <a:buFont typeface="Arial" panose="020B0604020202020204" pitchFamily="34" charset="0"/>
                <a:buChar char="•"/>
                <a:defRPr sz="1400" u="none" strike="noStrike" kern="1200" cap="none" spc="150" normalizeH="0" baseline="0">
                  <a:solidFill>
                    <a:schemeClr val="tx1">
                      <a:lumMod val="65000"/>
                      <a:lumOff val="35000"/>
                    </a:schemeClr>
                  </a:solidFill>
                  <a:uFillTx/>
                  <a:latin typeface="思源黑体 CN Normal" panose="020B0400000000000000" charset="-122"/>
                  <a:ea typeface="思源黑体 CN Normal" panose="020B0400000000000000" charset="-122"/>
                  <a:cs typeface="思源黑体 CN Normal" panose="020B0400000000000000" charset="-122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buFont typeface="Arial" panose="020B0604020202020204" pitchFamily="34" charset="0"/>
                <a:buNone/>
              </a:pPr>
              <a:r>
                <a:rPr lang="zh-CN" altLang="en-US" sz="2400" b="1" spc="0" dirty="0">
                  <a:solidFill>
                    <a:srgbClr val="9F8C61"/>
                  </a:solidFill>
                  <a:latin typeface="+mn-lt"/>
                  <a:ea typeface="+mn-ea"/>
                  <a:cs typeface="+mn-ea"/>
                  <a:sym typeface="+mn-lt"/>
                </a:rPr>
                <a:t>项目需求实现分析：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9532922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C:\Users\Administrator\Desktop\79BCD52.jpg79BCD5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/>
          <a:srcRect/>
          <a:stretch>
            <a:fillRect/>
          </a:stretch>
        </p:blipFill>
        <p:spPr>
          <a:xfrm>
            <a:off x="-4762" y="-3492"/>
            <a:ext cx="12196445" cy="6859905"/>
          </a:xfrm>
          <a:prstGeom prst="rect">
            <a:avLst/>
          </a:prstGeom>
        </p:spPr>
      </p:pic>
      <p:sp>
        <p:nvSpPr>
          <p:cNvPr id="3" name="矩形 2"/>
          <p:cNvSpPr/>
          <p:nvPr>
            <p:custDataLst>
              <p:tags r:id="rId3"/>
            </p:custDataLst>
          </p:nvPr>
        </p:nvSpPr>
        <p:spPr>
          <a:xfrm>
            <a:off x="0" y="0"/>
            <a:ext cx="12190730" cy="6857365"/>
          </a:xfrm>
          <a:prstGeom prst="rect">
            <a:avLst/>
          </a:prstGeom>
          <a:blipFill rotWithShape="1">
            <a:blip r:embed="rId8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2" name="副标题 91"/>
          <p:cNvSpPr>
            <a:spLocks noGrp="1"/>
          </p:cNvSpPr>
          <p:nvPr>
            <p:ph type="subTitle" idx="1"/>
            <p:custDataLst>
              <p:tags r:id="rId4"/>
            </p:custDataLst>
          </p:nvPr>
        </p:nvSpPr>
        <p:spPr>
          <a:xfrm>
            <a:off x="1313815" y="2563495"/>
            <a:ext cx="12190730" cy="998855"/>
          </a:xfrm>
        </p:spPr>
        <p:txBody>
          <a:bodyPr vert="horz" lIns="90000" tIns="46800" rIns="90000" bIns="46800" rtlCol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sz="6000" b="1" spc="0">
                <a:solidFill>
                  <a:srgbClr val="9F8C61"/>
                </a:solidFill>
                <a:latin typeface="+mn-lt"/>
                <a:ea typeface="+mn-ea"/>
                <a:cs typeface="+mn-ea"/>
                <a:sym typeface="+mn-lt"/>
              </a:rPr>
              <a:t>项目系统功能展示</a:t>
            </a:r>
            <a:endParaRPr lang="zh-CN" altLang="en-US" sz="6000" b="1" spc="0" dirty="0">
              <a:solidFill>
                <a:srgbClr val="9F8C6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2" name="文本框 11"/>
          <p:cNvSpPr txBox="1"/>
          <p:nvPr>
            <p:custDataLst>
              <p:tags r:id="rId5"/>
            </p:custDataLst>
          </p:nvPr>
        </p:nvSpPr>
        <p:spPr>
          <a:xfrm>
            <a:off x="1313815" y="3481070"/>
            <a:ext cx="5586730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sz="2200">
                <a:solidFill>
                  <a:schemeClr val="tx1">
                    <a:lumMod val="50000"/>
                    <a:lumOff val="50000"/>
                  </a:schemeClr>
                </a:solidFill>
                <a:effectLst/>
                <a:cs typeface="+mn-ea"/>
                <a:sym typeface="+mn-lt"/>
              </a:rPr>
              <a:t>PROJECT INTRODUCTION</a:t>
            </a:r>
          </a:p>
        </p:txBody>
      </p:sp>
      <p:sp>
        <p:nvSpPr>
          <p:cNvPr id="2" name="矩形 1"/>
          <p:cNvSpPr/>
          <p:nvPr/>
        </p:nvSpPr>
        <p:spPr>
          <a:xfrm>
            <a:off x="0" y="2582545"/>
            <a:ext cx="1037590" cy="1452245"/>
          </a:xfrm>
          <a:prstGeom prst="rect">
            <a:avLst/>
          </a:prstGeom>
          <a:solidFill>
            <a:srgbClr val="9F8C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副标题 91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1270" y="338456"/>
            <a:ext cx="12190730" cy="602615"/>
          </a:xfrm>
        </p:spPr>
        <p:txBody>
          <a:bodyPr>
            <a:no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zh-CN" altLang="en-US" sz="3000" b="1" spc="0">
                <a:solidFill>
                  <a:srgbClr val="9F8C61"/>
                </a:solidFill>
                <a:latin typeface="+mn-lt"/>
                <a:ea typeface="+mn-ea"/>
                <a:cs typeface="+mn-ea"/>
                <a:sym typeface="+mn-lt"/>
              </a:rPr>
              <a:t>采集者：上传</a:t>
            </a:r>
            <a:r>
              <a:rPr lang="en-US" altLang="zh-CN" sz="3000" b="1" spc="0">
                <a:solidFill>
                  <a:srgbClr val="9F8C61"/>
                </a:solidFill>
                <a:latin typeface="+mn-lt"/>
                <a:ea typeface="+mn-ea"/>
                <a:cs typeface="+mn-ea"/>
                <a:sym typeface="+mn-lt"/>
              </a:rPr>
              <a:t>POI</a:t>
            </a:r>
            <a:endParaRPr lang="zh-CN" altLang="en-US" sz="3000" b="1" spc="0" dirty="0">
              <a:solidFill>
                <a:srgbClr val="9F8C61"/>
              </a:solidFill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5384071C-FF90-EA55-E235-372DFC1A2EA1}"/>
              </a:ext>
            </a:extLst>
          </p:cNvPr>
          <p:cNvGrpSpPr/>
          <p:nvPr/>
        </p:nvGrpSpPr>
        <p:grpSpPr>
          <a:xfrm>
            <a:off x="8233728" y="5180646"/>
            <a:ext cx="3487420" cy="955040"/>
            <a:chOff x="955" y="7776"/>
            <a:chExt cx="5492" cy="1504"/>
          </a:xfrm>
        </p:grpSpPr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3CBD4E8E-EDDA-77DB-35B5-48A77C182CD9}"/>
                </a:ext>
              </a:extLst>
            </p:cNvPr>
            <p:cNvSpPr txBox="1"/>
            <p:nvPr>
              <p:custDataLst>
                <p:tags r:id="rId3"/>
              </p:custDataLst>
            </p:nvPr>
          </p:nvSpPr>
          <p:spPr>
            <a:xfrm>
              <a:off x="956" y="7776"/>
              <a:ext cx="5491" cy="48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zh-CN" altLang="en-US" sz="1200" spc="100" dirty="0">
                  <a:solidFill>
                    <a:schemeClr val="bg1"/>
                  </a:solidFill>
                  <a:uFillTx/>
                  <a:cs typeface="+mn-ea"/>
                  <a:sym typeface="+mn-lt"/>
                </a:rPr>
                <a:t>请添加小标题</a:t>
              </a:r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007AD7B8-719C-70D1-62B1-3DCE39C5A8C5}"/>
                </a:ext>
              </a:extLst>
            </p:cNvPr>
            <p:cNvSpPr txBox="1"/>
            <p:nvPr>
              <p:custDataLst>
                <p:tags r:id="rId4"/>
              </p:custDataLst>
            </p:nvPr>
          </p:nvSpPr>
          <p:spPr>
            <a:xfrm>
              <a:off x="955" y="8264"/>
              <a:ext cx="5492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dirty="0">
                  <a:solidFill>
                    <a:schemeClr val="bg1"/>
                  </a:solidFill>
                  <a:cs typeface="+mn-ea"/>
                  <a:sym typeface="+mn-lt"/>
                </a:rPr>
                <a:t>¥880K</a:t>
              </a:r>
            </a:p>
          </p:txBody>
        </p:sp>
      </p:grpSp>
      <p:pic>
        <p:nvPicPr>
          <p:cNvPr id="14" name="图片 13">
            <a:extLst>
              <a:ext uri="{FF2B5EF4-FFF2-40B4-BE49-F238E27FC236}">
                <a16:creationId xmlns:a16="http://schemas.microsoft.com/office/drawing/2014/main" id="{F0EA3582-64D4-E2E1-8F04-73000FD4C4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09624" y="997527"/>
            <a:ext cx="3254349" cy="5860473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642DF7A3-A11E-F90B-551A-6F00B96366B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2372" y="997526"/>
            <a:ext cx="3236862" cy="5860473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5BAFD712-5F52-DC31-C22B-CD876C81E71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37700" y="997527"/>
            <a:ext cx="3122058" cy="5860473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4EC99A-C509-7625-4BE9-239CEE0E33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副标题 91">
            <a:extLst>
              <a:ext uri="{FF2B5EF4-FFF2-40B4-BE49-F238E27FC236}">
                <a16:creationId xmlns:a16="http://schemas.microsoft.com/office/drawing/2014/main" id="{9AAA6B95-D0B2-4025-BCFE-5B23B3F6A994}"/>
              </a:ext>
            </a:extLst>
          </p:cNvPr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1270" y="338456"/>
            <a:ext cx="12190730" cy="602615"/>
          </a:xfrm>
        </p:spPr>
        <p:txBody>
          <a:bodyPr>
            <a:no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zh-CN" altLang="en-US" sz="3000" b="1" spc="0">
                <a:solidFill>
                  <a:srgbClr val="9F8C61"/>
                </a:solidFill>
                <a:latin typeface="+mn-lt"/>
                <a:ea typeface="+mn-ea"/>
                <a:cs typeface="+mn-ea"/>
                <a:sym typeface="+mn-lt"/>
              </a:rPr>
              <a:t>核验者：更新</a:t>
            </a:r>
            <a:r>
              <a:rPr lang="en-US" altLang="zh-CN" sz="3000" b="1" spc="0">
                <a:solidFill>
                  <a:srgbClr val="9F8C61"/>
                </a:solidFill>
                <a:latin typeface="+mn-lt"/>
                <a:ea typeface="+mn-ea"/>
                <a:cs typeface="+mn-ea"/>
                <a:sym typeface="+mn-lt"/>
              </a:rPr>
              <a:t>POI</a:t>
            </a:r>
            <a:endParaRPr lang="zh-CN" altLang="en-US" sz="3000" b="1" spc="0" dirty="0">
              <a:solidFill>
                <a:srgbClr val="9F8C61"/>
              </a:solidFill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6F8E9609-8115-4DC5-BA6F-81CD1EE61D5D}"/>
              </a:ext>
            </a:extLst>
          </p:cNvPr>
          <p:cNvGrpSpPr/>
          <p:nvPr/>
        </p:nvGrpSpPr>
        <p:grpSpPr>
          <a:xfrm>
            <a:off x="8233728" y="5180646"/>
            <a:ext cx="3487420" cy="955040"/>
            <a:chOff x="955" y="7776"/>
            <a:chExt cx="5492" cy="1504"/>
          </a:xfrm>
        </p:grpSpPr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B58034F5-3BBB-85F6-9798-4E5108E8D337}"/>
                </a:ext>
              </a:extLst>
            </p:cNvPr>
            <p:cNvSpPr txBox="1"/>
            <p:nvPr>
              <p:custDataLst>
                <p:tags r:id="rId3"/>
              </p:custDataLst>
            </p:nvPr>
          </p:nvSpPr>
          <p:spPr>
            <a:xfrm>
              <a:off x="956" y="7776"/>
              <a:ext cx="5491" cy="48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zh-CN" altLang="en-US" sz="1200" spc="100" dirty="0">
                  <a:solidFill>
                    <a:schemeClr val="bg1"/>
                  </a:solidFill>
                  <a:uFillTx/>
                  <a:cs typeface="+mn-ea"/>
                  <a:sym typeface="+mn-lt"/>
                </a:rPr>
                <a:t>请添加小标题</a:t>
              </a:r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1888AB58-9E51-0E35-8AD5-A8413B5592BB}"/>
                </a:ext>
              </a:extLst>
            </p:cNvPr>
            <p:cNvSpPr txBox="1"/>
            <p:nvPr>
              <p:custDataLst>
                <p:tags r:id="rId4"/>
              </p:custDataLst>
            </p:nvPr>
          </p:nvSpPr>
          <p:spPr>
            <a:xfrm>
              <a:off x="955" y="8264"/>
              <a:ext cx="5492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dirty="0">
                  <a:solidFill>
                    <a:schemeClr val="bg1"/>
                  </a:solidFill>
                  <a:cs typeface="+mn-ea"/>
                  <a:sym typeface="+mn-lt"/>
                </a:rPr>
                <a:t>¥880K</a:t>
              </a: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CB9FC7AB-84E6-1783-7306-36CACE5AEE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0852" y="941071"/>
            <a:ext cx="3201108" cy="591692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1AA6FD5-125A-6A0A-3E40-A2E31264FDB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33142" y="941070"/>
            <a:ext cx="3214464" cy="591692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6AA94DC-A014-84B1-3992-8ADDD421B4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08788" y="914787"/>
            <a:ext cx="3345012" cy="594321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168097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EFF230-9399-413F-BDF0-46C69C416A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副标题 91">
            <a:extLst>
              <a:ext uri="{FF2B5EF4-FFF2-40B4-BE49-F238E27FC236}">
                <a16:creationId xmlns:a16="http://schemas.microsoft.com/office/drawing/2014/main" id="{5DAFAB69-E626-E7FE-DFCC-2E8085A3EDCA}"/>
              </a:ext>
            </a:extLst>
          </p:cNvPr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1270" y="338456"/>
            <a:ext cx="12190730" cy="602615"/>
          </a:xfrm>
        </p:spPr>
        <p:txBody>
          <a:bodyPr>
            <a:no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zh-CN" altLang="en-US" sz="3000" b="1" spc="0">
                <a:solidFill>
                  <a:srgbClr val="9F8C61"/>
                </a:solidFill>
                <a:latin typeface="+mn-lt"/>
                <a:ea typeface="+mn-ea"/>
                <a:cs typeface="+mn-ea"/>
                <a:sym typeface="+mn-lt"/>
              </a:rPr>
              <a:t>采集者：接收消息后选择更新或驳回</a:t>
            </a:r>
            <a:endParaRPr lang="zh-CN" altLang="en-US" sz="3000" b="1" spc="0" dirty="0">
              <a:solidFill>
                <a:srgbClr val="9F8C61"/>
              </a:solidFill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33E44F31-E9BF-2EF0-3CE6-019839946676}"/>
              </a:ext>
            </a:extLst>
          </p:cNvPr>
          <p:cNvGrpSpPr/>
          <p:nvPr/>
        </p:nvGrpSpPr>
        <p:grpSpPr>
          <a:xfrm>
            <a:off x="8233728" y="5180646"/>
            <a:ext cx="3487420" cy="955040"/>
            <a:chOff x="955" y="7776"/>
            <a:chExt cx="5492" cy="1504"/>
          </a:xfrm>
        </p:grpSpPr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690D5993-A479-E0DD-4A41-03AF65538142}"/>
                </a:ext>
              </a:extLst>
            </p:cNvPr>
            <p:cNvSpPr txBox="1"/>
            <p:nvPr>
              <p:custDataLst>
                <p:tags r:id="rId3"/>
              </p:custDataLst>
            </p:nvPr>
          </p:nvSpPr>
          <p:spPr>
            <a:xfrm>
              <a:off x="956" y="7776"/>
              <a:ext cx="5491" cy="48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zh-CN" altLang="en-US" sz="1200" spc="100" dirty="0">
                  <a:solidFill>
                    <a:schemeClr val="bg1"/>
                  </a:solidFill>
                  <a:uFillTx/>
                  <a:cs typeface="+mn-ea"/>
                  <a:sym typeface="+mn-lt"/>
                </a:rPr>
                <a:t>请添加小标题</a:t>
              </a:r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CA701BCF-A546-37E4-C26C-E6BF8255D3E4}"/>
                </a:ext>
              </a:extLst>
            </p:cNvPr>
            <p:cNvSpPr txBox="1"/>
            <p:nvPr>
              <p:custDataLst>
                <p:tags r:id="rId4"/>
              </p:custDataLst>
            </p:nvPr>
          </p:nvSpPr>
          <p:spPr>
            <a:xfrm>
              <a:off x="955" y="8264"/>
              <a:ext cx="5492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dirty="0">
                  <a:solidFill>
                    <a:schemeClr val="bg1"/>
                  </a:solidFill>
                  <a:cs typeface="+mn-ea"/>
                  <a:sym typeface="+mn-lt"/>
                </a:rPr>
                <a:t>¥880K</a:t>
              </a:r>
            </a:p>
          </p:txBody>
        </p: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84667D5E-B593-D624-3F91-D87E5B3D64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45088" y="863296"/>
            <a:ext cx="3301823" cy="599470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BB9BE5C-94FF-25B3-ECE5-EEF08DF21A4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0852" y="863296"/>
            <a:ext cx="3142245" cy="599145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16D5ED0F-7E13-5ED7-5C4E-531B8714A18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78901" y="836734"/>
            <a:ext cx="3248493" cy="602126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1698921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jb3VudCI6MSwiaGRpZCI6ImIzZDQ2MTJiMDZjOTU2Njk3ZDg2MTRjNjhmNmJiNjhmIiwidXNlckNvdW50IjoxfQ=="/>
  <p:tag name="KSO_WPP_MARK_KEY" val="44deed7f-e141-46e9-bcc3-8f3e70ec3a96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2**"/>
  <p:tag name="KSO_WM_UNIT_LAYERLEVEL" val="1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2**"/>
  <p:tag name="KSO_WM_UNIT_LAYERLEVEL" val="1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2**"/>
  <p:tag name="KSO_WM_UNIT_LAYERLEVEL" val="1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2**"/>
  <p:tag name="KSO_WM_UNIT_LAYERLEVEL" val="1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2**"/>
  <p:tag name="KSO_WM_UNIT_LAYERLEVEL" val="1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3**"/>
  <p:tag name="KSO_WM_UNIT_LAYERLEVEL" val="1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3**"/>
  <p:tag name="KSO_WM_UNIT_LAYERLEVEL" val="1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3**"/>
  <p:tag name="KSO_WM_UNIT_LAYERLEVEL" val="1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3**"/>
  <p:tag name="KSO_WM_UNIT_LAYERLEVEL" val="1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3**"/>
  <p:tag name="KSO_WM_UNIT_LAYERLEVEL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4**"/>
  <p:tag name="KSO_WM_UNIT_LAYERLEVEL" val="1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4**"/>
  <p:tag name="KSO_WM_UNIT_LAYERLEVEL" val="1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4**"/>
  <p:tag name="KSO_WM_UNIT_LAYERLEVEL" val="1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4**"/>
  <p:tag name="KSO_WM_UNIT_LAYERLEVEL" val="1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4**"/>
  <p:tag name="KSO_WM_UNIT_LAYERLEVEL" val="1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4**"/>
  <p:tag name="KSO_WM_UNIT_LAYERLEVEL" val="1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4**"/>
  <p:tag name="KSO_WM_UNIT_LAYERLEVEL" val="1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4**"/>
  <p:tag name="KSO_WM_UNIT_LAYERLEVEL" val="1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4**"/>
  <p:tag name="KSO_WM_UNIT_LAYERLEVEL" val="1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4**"/>
  <p:tag name="KSO_WM_UNIT_LAYERLEVEL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4**"/>
  <p:tag name="KSO_WM_UNIT_LAYERLEVEL" val="1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5**"/>
  <p:tag name="KSO_WM_UNIT_LAYERLEVEL" val="1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5**"/>
  <p:tag name="KSO_WM_UNIT_LAYERLEVEL" val="1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5**"/>
  <p:tag name="KSO_WM_UNIT_LAYERLEVEL" val="1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5**"/>
  <p:tag name="KSO_WM_UNIT_LAYERLEVEL" val="1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5**"/>
  <p:tag name="KSO_WM_UNIT_LAYERLEVEL" val="1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5**"/>
  <p:tag name="KSO_WM_UNIT_LAYERLEVEL" val="1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5**"/>
  <p:tag name="KSO_WM_UNIT_LAYERLEVEL" val="1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5**"/>
  <p:tag name="KSO_WM_UNIT_LAYERLEVEL" val="1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5**"/>
  <p:tag name="KSO_WM_UNIT_LAYERLEVEL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5**"/>
  <p:tag name="KSO_WM_UNIT_LAYERLEVEL" val="1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5**"/>
  <p:tag name="KSO_WM_UNIT_LAYERLEVEL" val="1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5**"/>
  <p:tag name="KSO_WM_UNIT_LAYERLEVEL" val="1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5**"/>
  <p:tag name="KSO_WM_UNIT_LAYERLEVEL" val="1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6**"/>
  <p:tag name="KSO_WM_UNIT_LAYERLEVEL" val="1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6**"/>
  <p:tag name="KSO_WM_UNIT_LAYERLEVEL" val="1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6**"/>
  <p:tag name="KSO_WM_UNIT_LAYERLEVEL" val="1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6**"/>
  <p:tag name="KSO_WM_UNIT_LAYERLEVEL" val="1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7**"/>
  <p:tag name="KSO_WM_UNIT_LAYERLEVEL" val="1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7**"/>
  <p:tag name="KSO_WM_UNIT_LAYERLEVEL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7**"/>
  <p:tag name="KSO_WM_UNIT_LAYERLEVEL" val="1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7**"/>
  <p:tag name="KSO_WM_UNIT_LAYERLEVEL" val="1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7**"/>
  <p:tag name="KSO_WM_UNIT_LAYERLEVEL" val="1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7**"/>
  <p:tag name="KSO_WM_UNIT_LAYERLEVEL" val="1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7**"/>
  <p:tag name="KSO_WM_UNIT_LAYERLEVEL" val="1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7**"/>
  <p:tag name="KSO_WM_UNIT_LAYERLEVEL" val="1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8**"/>
  <p:tag name="KSO_WM_UNIT_LAYERLEVEL" val="1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8**"/>
  <p:tag name="KSO_WM_UNIT_LAYERLEVEL" val="1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8**"/>
  <p:tag name="KSO_WM_UNIT_LAYERLEVEL" val="1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8**"/>
  <p:tag name="KSO_WM_UNIT_LAYERLEVEL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8**"/>
  <p:tag name="KSO_WM_UNIT_LAYERLEVEL" val="1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8**"/>
  <p:tag name="KSO_WM_UNIT_LAYERLEVEL" val="1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8**"/>
  <p:tag name="KSO_WM_UNIT_LAYERLEVEL" val="1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8**"/>
  <p:tag name="KSO_WM_UNIT_LAYERLEVEL" val="1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8**"/>
  <p:tag name="KSO_WM_UNIT_LAYERLEVEL" val="1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8**"/>
  <p:tag name="KSO_WM_UNIT_LAYERLEVEL" val="1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8**"/>
  <p:tag name="KSO_WM_UNIT_LAYERLEVEL" val="1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9**"/>
  <p:tag name="KSO_WM_UNIT_LAYERLEVEL" val="1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9**"/>
  <p:tag name="KSO_WM_UNIT_LAYERLEVEL" val="1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9**"/>
  <p:tag name="KSO_WM_UNIT_LAYERLEVEL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9**"/>
  <p:tag name="KSO_WM_UNIT_LAYERLEVEL" val="1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9**"/>
  <p:tag name="KSO_WM_UNIT_LAYERLEVEL" val="1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9**"/>
  <p:tag name="KSO_WM_UNIT_LAYERLEVEL" val="1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9**"/>
  <p:tag name="KSO_WM_UNIT_LAYERLEVEL" val="1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9**"/>
  <p:tag name="KSO_WM_UNIT_LAYERLEVEL" val="1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9**"/>
  <p:tag name="KSO_WM_UNIT_LAYERLEVEL" val="1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9**"/>
  <p:tag name="KSO_WM_UNIT_LAYERLEVEL" val="1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0**"/>
  <p:tag name="KSO_WM_UNIT_LAYERLEVEL" val="1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0**"/>
  <p:tag name="KSO_WM_UNIT_LAYERLEVEL" val="1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0**"/>
  <p:tag name="KSO_WM_UNIT_LAYERLEVEL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0**"/>
  <p:tag name="KSO_WM_UNIT_LAYERLEVEL" val="1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0**"/>
  <p:tag name="KSO_WM_UNIT_LAYERLEVEL" val="1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0**"/>
  <p:tag name="KSO_WM_UNIT_LAYERLEVEL" val="1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0**"/>
  <p:tag name="KSO_WM_UNIT_LAYERLEVEL" val="1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0**"/>
  <p:tag name="KSO_WM_UNIT_LAYERLEVEL" val="1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0**"/>
  <p:tag name="KSO_WM_UNIT_LAYERLEVEL" val="1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1**"/>
  <p:tag name="KSO_WM_UNIT_LAYERLEVEL" val="1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1**"/>
  <p:tag name="KSO_WM_UNIT_LAYERLEVEL" val="1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1**"/>
  <p:tag name="KSO_WM_UNIT_LAYERLEVEL" val="1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1**"/>
  <p:tag name="KSO_WM_UNIT_LAYERLEVEL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1**"/>
  <p:tag name="KSO_WM_UNIT_LAYERLEVEL" val="1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SLIDE_BACKGROUND_TYPE" val="general"/>
  <p:tag name="KSO_WM_SLIDE_BK_DARK_LIGHT" val="2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2**"/>
  <p:tag name="KSO_WM_UNIT_LAYERLEVEL" val="1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SLIDE_BACKGROUND_TYPE" val="general"/>
  <p:tag name="KSO_WM_SLIDE_BK_DARK_LIGHT" val="2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2**"/>
  <p:tag name="KSO_WM_UNIT_LAYERLEVEL" val="1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SLIDE_BACKGROUND_TYPE" val="general"/>
  <p:tag name="KSO_WM_SLIDE_BK_DARK_LIGHT" val="2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2**"/>
  <p:tag name="KSO_WM_UNIT_LAYERLEVEL" val="1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SLIDE_BACKGROUND_TYPE" val="general"/>
  <p:tag name="KSO_WM_SLIDE_BK_DARK_LIGHT" val="2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2**"/>
  <p:tag name="KSO_WM_UNIT_LAYERLEVEL" val="1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SLIDE_BACKGROUND_TYPE" val="frame"/>
  <p:tag name="KSO_WM_SLIDE_BK_DARK_LIGHT" val="1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3**"/>
  <p:tag name="KSO_WM_UNIT_LAYERLEVEL" val="1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SLIDE_BACKGROUND_TYPE" val="frame"/>
  <p:tag name="KSO_WM_SLIDE_BK_DARK_LIGHT" val="1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3**"/>
  <p:tag name="KSO_WM_UNIT_LAYERLEVEL" val="1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SLIDE_BACKGROUND_TYPE" val="frame"/>
  <p:tag name="KSO_WM_SLIDE_BK_DARK_LIGHT" val="1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3**"/>
  <p:tag name="KSO_WM_UNIT_LAYERLEVEL" val="1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SLIDE_BACKGROUND_TYPE" val="frame"/>
  <p:tag name="KSO_WM_SLIDE_BK_DARK_LIGHT" val="1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3**"/>
  <p:tag name="KSO_WM_UNIT_LAYERLEVEL" val="1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SLIDE_BACKGROUND_TYPE" val="frame"/>
  <p:tag name="KSO_WM_SLIDE_BK_DARK_LIGHT" val="1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3**"/>
  <p:tag name="KSO_WM_UNIT_LAYERLEVEL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SLIDE_BACKGROUND_TYPE" val="frame"/>
  <p:tag name="KSO_WM_SLIDE_BK_DARK_LIGHT" val="1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3**"/>
  <p:tag name="KSO_WM_UNIT_LAYERLEVEL" val="1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SLIDE_BACKGROUND_TYPE" val="frame"/>
  <p:tag name="KSO_WM_SLIDE_BK_DARK_LIGHT" val="1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3**"/>
  <p:tag name="KSO_WM_UNIT_LAYERLEVEL" val="1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SLIDE_BACKGROUND_TYPE" val="frame"/>
  <p:tag name="KSO_WM_SLIDE_BK_DARK_LIGHT" val="1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3**"/>
  <p:tag name="KSO_WM_UNIT_LAYERLEVEL" val="1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SLIDE_BACKGROUND_TYPE" val="frame"/>
  <p:tag name="KSO_WM_SLIDE_BK_DARK_LIGHT" val="1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3**"/>
  <p:tag name="KSO_WM_UNIT_LAYERLEVEL" val="1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SLIDE_BACKGROUND_TYPE" val="leftRight"/>
  <p:tag name="KSO_WM_SLIDE_BK_DARK_LIGHT" val="2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4**"/>
  <p:tag name="KSO_WM_UNIT_LAYERLEVEL" val="1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SLIDE_BACKGROUND_TYPE" val="leftRight"/>
  <p:tag name="KSO_WM_SLIDE_BK_DARK_LIGHT" val="2"/>
  <p:tag name="KSO_WM_TAG_VERSION" val="1.0"/>
  <p:tag name="KSO_WM_UNIT_BK_DARK_LIGHT" val="1"/>
  <p:tag name="KSO_WM_UNIT_COMPATIBLE" val="0"/>
  <p:tag name="KSO_WM_UNIT_DIAGRAM_ISNUMVISUAL" val="0"/>
  <p:tag name="KSO_WM_UNIT_DIAGRAM_ISREFERUNIT" val="0"/>
  <p:tag name="KSO_WM_UNIT_HIGHLIGHT" val="0"/>
  <p:tag name="KSO_WM_UNIT_ID" val="_14*i*1"/>
  <p:tag name="KSO_WM_UNIT_INDEX" val="1"/>
  <p:tag name="KSO_WM_UNIT_LAYERLEVEL" val="1"/>
  <p:tag name="KSO_WM_UNIT_SUBTYPE" val="h"/>
  <p:tag name="KSO_WM_UNIT_TYPE" val="i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SLIDE_BACKGROUND_TYPE" val="leftRight"/>
  <p:tag name="KSO_WM_SLIDE_BK_DARK_LIGHT" val="2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4**"/>
  <p:tag name="KSO_WM_UNIT_LAYERLEVEL" val="1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SLIDE_BACKGROUND_TYPE" val="leftRight"/>
  <p:tag name="KSO_WM_SLIDE_BK_DARK_LIGHT" val="2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4**"/>
  <p:tag name="KSO_WM_UNIT_LAYERLEVEL" val="1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SLIDE_BACKGROUND_TYPE" val="leftRight"/>
  <p:tag name="KSO_WM_SLIDE_BK_DARK_LIGHT" val="2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4**"/>
  <p:tag name="KSO_WM_UNIT_LAYERLEVEL" val="1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SLIDE_BACKGROUND_TYPE" val="leftRight"/>
  <p:tag name="KSO_WM_SLIDE_BK_DARK_LIGHT" val="2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4**"/>
  <p:tag name="KSO_WM_UNIT_LAYERLEVEL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SLIDE_BACKGROUND_TYPE" val="leftRight"/>
  <p:tag name="KSO_WM_SLIDE_BK_DARK_LIGHT" val="2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4**"/>
  <p:tag name="KSO_WM_UNIT_LAYERLEVEL" val="1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SLIDE_BACKGROUND_TYPE" val="leftRight"/>
  <p:tag name="KSO_WM_SLIDE_BK_DARK_LIGHT" val="2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4**"/>
  <p:tag name="KSO_WM_UNIT_LAYERLEVEL" val="1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SLIDE_BACKGROUND_TYPE" val="leftRight"/>
  <p:tag name="KSO_WM_SLIDE_BK_DARK_LIGHT" val="2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4**"/>
  <p:tag name="KSO_WM_UNIT_LAYERLEVEL" val="1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SLIDE_BACKGROUND_TYPE" val="topBottom"/>
  <p:tag name="KSO_WM_SLIDE_BK_DARK_LIGHT" val="2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5**"/>
  <p:tag name="KSO_WM_UNIT_LAYERLEVEL" val="1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SLIDE_BACKGROUND_TYPE" val="topBottom"/>
  <p:tag name="KSO_WM_SLIDE_BK_DARK_LIGHT" val="2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5**"/>
  <p:tag name="KSO_WM_UNIT_LAYERLEVEL" val="1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SLIDE_BACKGROUND_TYPE" val="topBottom"/>
  <p:tag name="KSO_WM_SLIDE_BK_DARK_LIGHT" val="2"/>
  <p:tag name="KSO_WM_TAG_VERSION" val="1.0"/>
  <p:tag name="KSO_WM_UNIT_BK_DARK_LIGHT" val="1"/>
  <p:tag name="KSO_WM_UNIT_COMPATIBLE" val="0"/>
  <p:tag name="KSO_WM_UNIT_DIAGRAM_ISNUMVISUAL" val="0"/>
  <p:tag name="KSO_WM_UNIT_DIAGRAM_ISREFERUNIT" val="0"/>
  <p:tag name="KSO_WM_UNIT_HIGHLIGHT" val="0"/>
  <p:tag name="KSO_WM_UNIT_ID" val="_15*i*1"/>
  <p:tag name="KSO_WM_UNIT_INDEX" val="1"/>
  <p:tag name="KSO_WM_UNIT_LAYERLEVEL" val="1"/>
  <p:tag name="KSO_WM_UNIT_SUBTYPE" val="h"/>
  <p:tag name="KSO_WM_UNIT_TYPE" val="i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SLIDE_BACKGROUND_TYPE" val="topBottom"/>
  <p:tag name="KSO_WM_SLIDE_BK_DARK_LIGHT" val="2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5**"/>
  <p:tag name="KSO_WM_UNIT_LAYERLEVEL" val="1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SLIDE_BACKGROUND_TYPE" val="topBottom"/>
  <p:tag name="KSO_WM_SLIDE_BK_DARK_LIGHT" val="2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5**"/>
  <p:tag name="KSO_WM_UNIT_LAYERLEVEL" val="1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SLIDE_BACKGROUND_TYPE" val="topBottom"/>
  <p:tag name="KSO_WM_SLIDE_BK_DARK_LIGHT" val="2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5**"/>
  <p:tag name="KSO_WM_UNIT_LAYERLEVEL" val="1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SLIDE_BACKGROUND_TYPE" val="topBottom"/>
  <p:tag name="KSO_WM_SLIDE_BK_DARK_LIGHT" val="2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5**"/>
  <p:tag name="KSO_WM_UNIT_LAYERLEVEL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SLIDE_BACKGROUND_TYPE" val="topBottom"/>
  <p:tag name="KSO_WM_SLIDE_BK_DARK_LIGHT" val="2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5**"/>
  <p:tag name="KSO_WM_UNIT_LAYERLEVEL" val="1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SLIDE_BACKGROUND_TYPE" val="topBottom"/>
  <p:tag name="KSO_WM_SLIDE_BK_DARK_LIGHT" val="2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5**"/>
  <p:tag name="KSO_WM_UNIT_LAYERLEVEL" val="1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SLIDE_BACKGROUND_TYPE" val="topBottom"/>
  <p:tag name="KSO_WM_SLIDE_BK_DARK_LIGHT" val="2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5**"/>
  <p:tag name="KSO_WM_UNIT_LAYERLEVEL" val="1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SLIDE_BACKGROUND_TYPE" val="bottomTop"/>
  <p:tag name="KSO_WM_SLIDE_BK_DARK_LIGHT" val="2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6**"/>
  <p:tag name="KSO_WM_UNIT_LAYERLEVEL" val="1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SLIDE_BACKGROUND_TYPE" val="bottomTop"/>
  <p:tag name="KSO_WM_SLIDE_BK_DARK_LIGHT" val="2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6**"/>
  <p:tag name="KSO_WM_UNIT_LAYERLEVEL" val="1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SLIDE_BACKGROUND_TYPE" val="bottomTop"/>
  <p:tag name="KSO_WM_SLIDE_BK_DARK_LIGHT" val="2"/>
  <p:tag name="KSO_WM_TAG_VERSION" val="1.0"/>
  <p:tag name="KSO_WM_UNIT_BK_DARK_LIGHT" val="1"/>
  <p:tag name="KSO_WM_UNIT_COMPATIBLE" val="0"/>
  <p:tag name="KSO_WM_UNIT_DIAGRAM_ISNUMVISUAL" val="0"/>
  <p:tag name="KSO_WM_UNIT_DIAGRAM_ISREFERUNIT" val="0"/>
  <p:tag name="KSO_WM_UNIT_HIGHLIGHT" val="0"/>
  <p:tag name="KSO_WM_UNIT_ID" val="_16*i*1"/>
  <p:tag name="KSO_WM_UNIT_INDEX" val="1"/>
  <p:tag name="KSO_WM_UNIT_LAYERLEVEL" val="1"/>
  <p:tag name="KSO_WM_UNIT_SUBTYPE" val="h"/>
  <p:tag name="KSO_WM_UNIT_TYPE" val="i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SLIDE_BACKGROUND_TYPE" val="bottomTop"/>
  <p:tag name="KSO_WM_SLIDE_BK_DARK_LIGHT" val="2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6**"/>
  <p:tag name="KSO_WM_UNIT_LAYERLEVEL" val="1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SLIDE_BACKGROUND_TYPE" val="bottomTop"/>
  <p:tag name="KSO_WM_SLIDE_BK_DARK_LIGHT" val="2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6**"/>
  <p:tag name="KSO_WM_UNIT_LAYERLEVEL" val="1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SLIDE_BACKGROUND_TYPE" val="bottomTop"/>
  <p:tag name="KSO_WM_SLIDE_BK_DARK_LIGHT" val="2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6**"/>
  <p:tag name="KSO_WM_UNIT_LAYERLEVEL" val="1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SLIDE_BACKGROUND_TYPE" val="bottomTop"/>
  <p:tag name="KSO_WM_SLIDE_BK_DARK_LIGHT" val="2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6**"/>
  <p:tag name="KSO_WM_UNIT_LAYERLEVEL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SLIDE_BACKGROUND_TYPE" val="bottomTop"/>
  <p:tag name="KSO_WM_SLIDE_BK_DARK_LIGHT" val="2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6**"/>
  <p:tag name="KSO_WM_UNIT_LAYERLEVEL" val="1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SLIDE_BACKGROUND_TYPE" val="bottomTop"/>
  <p:tag name="KSO_WM_SLIDE_BK_DARK_LIGHT" val="2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6**"/>
  <p:tag name="KSO_WM_UNIT_LAYERLEVEL" val="1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SLIDE_BACKGROUND_TYPE" val="bottomTop"/>
  <p:tag name="KSO_WM_SLIDE_BK_DARK_LIGHT" val="2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6**"/>
  <p:tag name="KSO_WM_UNIT_LAYERLEVEL" val="1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SLIDE_BACKGROUND_TYPE" val="navigation"/>
  <p:tag name="KSO_WM_SLIDE_BK_DARK_LIGHT" val="2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7**"/>
  <p:tag name="KSO_WM_UNIT_LAYERLEVEL" val="1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SLIDE_BACKGROUND_TYPE" val="navigation"/>
  <p:tag name="KSO_WM_SLIDE_BK_DARK_LIGHT" val="2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7**"/>
  <p:tag name="KSO_WM_UNIT_LAYERLEVEL" val="1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SLIDE_BACKGROUND_TYPE" val="navigation"/>
  <p:tag name="KSO_WM_SLIDE_BK_DARK_LIGHT" val="2"/>
  <p:tag name="KSO_WM_TAG_VERSION" val="1.0"/>
  <p:tag name="KSO_WM_UNIT_BK_DARK_LIGHT" val="1"/>
  <p:tag name="KSO_WM_UNIT_COMPATIBLE" val="0"/>
  <p:tag name="KSO_WM_UNIT_DIAGRAM_ISNUMVISUAL" val="0"/>
  <p:tag name="KSO_WM_UNIT_DIAGRAM_ISREFERUNIT" val="0"/>
  <p:tag name="KSO_WM_UNIT_HIGHLIGHT" val="0"/>
  <p:tag name="KSO_WM_UNIT_ID" val="_17*i*1"/>
  <p:tag name="KSO_WM_UNIT_INDEX" val="1"/>
  <p:tag name="KSO_WM_UNIT_LAYERLEVEL" val="1"/>
  <p:tag name="KSO_WM_UNIT_SUBTYPE" val="h"/>
  <p:tag name="KSO_WM_UNIT_TYPE" val="i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SLIDE_BACKGROUND_TYPE" val="navigation"/>
  <p:tag name="KSO_WM_SLIDE_BK_DARK_LIGHT" val="2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7**"/>
  <p:tag name="KSO_WM_UNIT_LAYERLEVEL" val="1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SLIDE_BACKGROUND_TYPE" val="navigation"/>
  <p:tag name="KSO_WM_SLIDE_BK_DARK_LIGHT" val="2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7**"/>
  <p:tag name="KSO_WM_UNIT_LAYERLEVEL" val="1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SLIDE_BACKGROUND_TYPE" val="navigation"/>
  <p:tag name="KSO_WM_SLIDE_BK_DARK_LIGHT" val="2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7**"/>
  <p:tag name="KSO_WM_UNIT_LAYERLEVEL" val="1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SLIDE_BACKGROUND_TYPE" val="navigation"/>
  <p:tag name="KSO_WM_SLIDE_BK_DARK_LIGHT" val="2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7**"/>
  <p:tag name="KSO_WM_UNIT_LAYERLEVEL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SLIDE_BACKGROUND_TYPE" val="navigation"/>
  <p:tag name="KSO_WM_SLIDE_BK_DARK_LIGHT" val="2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7**"/>
  <p:tag name="KSO_WM_UNIT_LAYERLEVEL" val="1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SLIDE_BACKGROUND_TYPE" val="navigation"/>
  <p:tag name="KSO_WM_SLIDE_BK_DARK_LIGHT" val="2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7**"/>
  <p:tag name="KSO_WM_UNIT_LAYERLEVEL" val="1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SLIDE_BACKGROUND_TYPE" val="navigation"/>
  <p:tag name="KSO_WM_SLIDE_BK_DARK_LIGHT" val="2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7**"/>
  <p:tag name="KSO_WM_UNIT_LAYERLEVEL" val="1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SLIDE_BACKGROUND_TYPE" val="navigation"/>
  <p:tag name="KSO_WM_SLIDE_BK_DARK_LIGHT" val="2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7**"/>
  <p:tag name="KSO_WM_UNIT_LAYERLEVEL" val="1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SLIDE_BACKGROUND_TYPE" val="navigation"/>
  <p:tag name="KSO_WM_SLIDE_BK_DARK_LIGHT" val="2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7**"/>
  <p:tag name="KSO_WM_UNIT_LAYERLEVEL" val="1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SLIDE_BACKGROUND_TYPE" val="belt"/>
  <p:tag name="KSO_WM_SLIDE_BK_DARK_LIGHT" val="2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8**"/>
  <p:tag name="KSO_WM_UNIT_LAYERLEVEL" val="1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SLIDE_BACKGROUND_TYPE" val="belt"/>
  <p:tag name="KSO_WM_SLIDE_BK_DARK_LIGHT" val="2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8**"/>
  <p:tag name="KSO_WM_UNIT_LAYERLEVEL" val="1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SLIDE_BACKGROUND_TYPE" val="belt"/>
  <p:tag name="KSO_WM_SLIDE_BK_DARK_LIGHT" val="2"/>
  <p:tag name="KSO_WM_TAG_VERSION" val="1.0"/>
  <p:tag name="KSO_WM_UNIT_BK_DARK_LIGHT" val="1"/>
  <p:tag name="KSO_WM_UNIT_COMPATIBLE" val="0"/>
  <p:tag name="KSO_WM_UNIT_DIAGRAM_ISNUMVISUAL" val="0"/>
  <p:tag name="KSO_WM_UNIT_DIAGRAM_ISREFERUNIT" val="0"/>
  <p:tag name="KSO_WM_UNIT_HIGHLIGHT" val="0"/>
  <p:tag name="KSO_WM_UNIT_ID" val="_18*i*1"/>
  <p:tag name="KSO_WM_UNIT_INDEX" val="1"/>
  <p:tag name="KSO_WM_UNIT_LAYERLEVEL" val="1"/>
  <p:tag name="KSO_WM_UNIT_SUBTYPE" val="h"/>
  <p:tag name="KSO_WM_UNIT_TYPE" val="i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SLIDE_BACKGROUND_TYPE" val="belt"/>
  <p:tag name="KSO_WM_SLIDE_BK_DARK_LIGHT" val="2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8**"/>
  <p:tag name="KSO_WM_UNIT_LAYERLEVEL" val="1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SLIDE_BACKGROUND_TYPE" val="belt"/>
  <p:tag name="KSO_WM_SLIDE_BK_DARK_LIGHT" val="2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8**"/>
  <p:tag name="KSO_WM_UNIT_LAYERLEVEL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SLIDE_BACKGROUND_TYPE" val="belt"/>
  <p:tag name="KSO_WM_SLIDE_BK_DARK_LIGHT" val="2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8**"/>
  <p:tag name="KSO_WM_UNIT_LAYERLEVEL" val="1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SLIDE_BACKGROUND_TYPE" val="belt"/>
  <p:tag name="KSO_WM_SLIDE_BK_DARK_LIGHT" val="2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8**"/>
  <p:tag name="KSO_WM_UNIT_LAYERLEVEL" val="1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SLIDE_BACKGROUND_TYPE" val="belt"/>
  <p:tag name="KSO_WM_SLIDE_BK_DARK_LIGHT" val="2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8**"/>
  <p:tag name="KSO_WM_UNIT_LAYERLEVEL" val="1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SLIDE_BACKGROUND_TYPE" val="belt"/>
  <p:tag name="KSO_WM_SLIDE_BK_DARK_LIGHT" val="2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8**"/>
  <p:tag name="KSO_WM_UNIT_LAYERLEVEL" val="1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SLIDE_BACKGROUND_TYPE" val="belt"/>
  <p:tag name="KSO_WM_SLIDE_BK_DARK_LIGHT" val="2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8**"/>
  <p:tag name="KSO_WM_UNIT_LAYERLEVEL" val="1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SLIDE_COVER_HASPICTURE" val="2"/>
  <p:tag name="KSO_WM_SLIDE_ID" val="custom20200220_1"/>
  <p:tag name="KSO_WM_SLIDE_INDEX" val="1"/>
  <p:tag name="KSO_WM_SLIDE_ITEM_CNT" val="0"/>
  <p:tag name="KSO_WM_SLIDE_LAYOUT" val="a_b"/>
  <p:tag name="KSO_WM_SLIDE_LAYOUT_CNT" val="1_3"/>
  <p:tag name="KSO_WM_SLIDE_SUBTYPE" val="pureTxt"/>
  <p:tag name="KSO_WM_SLIDE_TYPE" val="title"/>
  <p:tag name="KSO_WM_TAG_VERSION" val="1.0"/>
  <p:tag name="KSO_WM_TEMPLATE_CATEGORY" val="custom"/>
  <p:tag name="KSO_WM_TEMPLATE_COLOR_TYPE" val="1"/>
  <p:tag name="KSO_WM_TEMPLATE_INDEX" val="20200220"/>
  <p:tag name="KSO_WM_TEMPLATE_MASTER_THUMB_INDEX" val="12"/>
  <p:tag name="KSO_WM_TEMPLATE_MASTER_TYPE" val="1"/>
  <p:tag name="KSO_WM_TEMPLATE_SUBCATEGORY" val="17"/>
  <p:tag name="KSO_WM_TEMPLATE_THUMBS_INDEX" val="1、4、9、11、12、13、14、15、17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TEMPLATE_CATEGORY" val="custom"/>
  <p:tag name="KSO_WM_TEMPLATE_INDEX" val="20200220"/>
  <p:tag name="KSO_WM_UNIT_COMPATIBLE" val="0"/>
  <p:tag name="KSO_WM_UNIT_DIAGRAM_ISNUMVISUAL" val="0"/>
  <p:tag name="KSO_WM_UNIT_DIAGRAM_ISREFERUNIT" val="0"/>
  <p:tag name="KSO_WM_UNIT_HIGHLIGHT" val="0"/>
  <p:tag name="KSO_WM_UNIT_ID" val="custom20200220_1*a*1"/>
  <p:tag name="KSO_WM_UNIT_INDEX" val="1"/>
  <p:tag name="KSO_WM_UNIT_ISCONTENTSTITLE" val="0"/>
  <p:tag name="KSO_WM_UNIT_ISNUMDGMTITLE" val="0"/>
  <p:tag name="KSO_WM_UNIT_LAYERLEVEL" val="1"/>
  <p:tag name="KSO_WM_UNIT_NOCLEAR" val="0"/>
  <p:tag name="KSO_WM_UNIT_PRESET_TEXT" val="品牌推广方案"/>
  <p:tag name="KSO_WM_UNIT_TEXT_FILL_FORE_SCHEMECOLOR_INDEX" val="16"/>
  <p:tag name="KSO_WM_UNIT_TEXT_FILL_FORE_SCHEMECOLOR_INDEX_BRIGHTNESS" val="0"/>
  <p:tag name="KSO_WM_UNIT_TEXT_FILL_TYPE" val="1"/>
  <p:tag name="KSO_WM_UNIT_TYPE" val="a"/>
  <p:tag name="KSO_WM_UNIT_VALUE" val="8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KSO_WM_SPECIAL_SOURCE" val="bdnull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KSO_WM_SPECIAL_SOURCE" val="bdnull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KSO_WM_SPECIAL_SOURCE" val="bdnull"/>
</p:tagLst>
</file>

<file path=ppt/tags/tag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"/>
</p:tagLst>
</file>

<file path=ppt/tags/tag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"/>
</p:tagLst>
</file>

<file path=ppt/tags/tag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"/>
</p:tagLst>
</file>

<file path=ppt/tags/tag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"/>
</p:tagLst>
</file>

<file path=ppt/tags/tag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"/>
</p:tagLst>
</file>

<file path=ppt/tags/tag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3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"/>
</p:tagLst>
</file>

<file path=ppt/tags/tag3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KSO_WM_SPECIAL_SOURCE" val="bdnull"/>
</p:tagLst>
</file>

<file path=ppt/tags/tag3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"/>
</p:tagLst>
</file>

<file path=ppt/tags/tag3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3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"/>
</p:tagLst>
</file>

<file path=ppt/tags/tag3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"/>
</p:tagLst>
</file>

<file path=ppt/tags/tag3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"/>
</p:tagLst>
</file>

<file path=ppt/tags/tag3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"/>
</p:tagLst>
</file>

<file path=ppt/tags/tag3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3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"/>
</p:tagLst>
</file>

<file path=ppt/tags/tag3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"/>
</p:tagLst>
</file>

<file path=ppt/tags/tag3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"/>
</p:tagLst>
</file>

<file path=ppt/tags/tag3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"/>
</p:tagLst>
</file>

<file path=ppt/tags/tag3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KSO_WM_SPECIAL_SOURCE" val="bdnull"/>
</p:tagLst>
</file>

<file path=ppt/tags/tag3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"/>
</p:tagLst>
</file>

<file path=ppt/tags/tag3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3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"/>
</p:tagLst>
</file>

<file path=ppt/tags/tag3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"/>
</p:tagLst>
</file>

<file path=ppt/tags/tag3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"/>
</p:tagLst>
</file>

<file path=ppt/tags/tag3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"/>
</p:tagLst>
</file>

<file path=ppt/tags/tag3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3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"/>
</p:tagLst>
</file>

<file path=ppt/tags/tag3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"/>
</p:tagLst>
</file>

<file path=ppt/tags/tag3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"/>
</p:tagLst>
</file>

<file path=ppt/tags/tag3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"/>
</p:tagLst>
</file>

<file path=ppt/tags/tag3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"/>
</p:tagLst>
</file>

<file path=ppt/tags/tag3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3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"/>
</p:tagLst>
</file>

<file path=ppt/tags/tag3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"/>
</p:tagLst>
</file>

<file path=ppt/tags/tag3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"/>
</p:tagLst>
</file>

<file path=ppt/tags/tag3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"/>
</p:tagLst>
</file>

<file path=ppt/tags/tag3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3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TEMPLATE_CATEGORY" val="custom"/>
  <p:tag name="KSO_WM_TEMPLATE_INDEX" val="20200220"/>
  <p:tag name="KSO_WM_UNIT_COMPATIBLE" val="0"/>
  <p:tag name="KSO_WM_UNIT_DIAGRAM_ISNUMVISUAL" val="0"/>
  <p:tag name="KSO_WM_UNIT_DIAGRAM_ISREFERUNIT" val="0"/>
  <p:tag name="KSO_WM_UNIT_HIGHLIGHT" val="0"/>
  <p:tag name="KSO_WM_UNIT_ID" val="_0**"/>
  <p:tag name="KSO_WM_UNIT_LAYERLEVEL" val="1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TEMPLATE_CATEGORY" val="custom"/>
  <p:tag name="KSO_WM_TEMPLATE_INDEX" val="20200220"/>
  <p:tag name="KSO_WM_UNIT_COMPATIBLE" val="0"/>
  <p:tag name="KSO_WM_UNIT_DIAGRAM_ISNUMVISUAL" val="0"/>
  <p:tag name="KSO_WM_UNIT_DIAGRAM_ISREFERUNIT" val="0"/>
  <p:tag name="KSO_WM_UNIT_HIGHLIGHT" val="0"/>
  <p:tag name="KSO_WM_UNIT_ID" val="_0**"/>
  <p:tag name="KSO_WM_UNIT_LAYERLEVEL" val="1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0**"/>
  <p:tag name="KSO_WM_UNIT_LAYERLEVEL" val="1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0**"/>
  <p:tag name="KSO_WM_UNIT_LAYERLEVEL" val="1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0**"/>
  <p:tag name="KSO_WM_UNIT_LAYERLEVEL" val="1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TEMPLATE_CATEGORY" val="custom"/>
  <p:tag name="KSO_WM_TEMPLATE_COLOR_TYPE" val="1"/>
  <p:tag name="KSO_WM_TEMPLATE_INDEX" val="20200220"/>
  <p:tag name="KSO_WM_TEMPLATE_MASTER_THUMB_INDEX" val="12"/>
  <p:tag name="KSO_WM_TEMPLATE_MASTER_TYPE" val="1"/>
  <p:tag name="KSO_WM_TEMPLATE_SUBCATEGORY" val="17"/>
  <p:tag name="KSO_WM_TEMPLATE_THUMBS_INDEX" val="1、4、9、11、12、13、14、15、17"/>
  <p:tag name="KSO_WM_UNIT_SHOW_EDIT_AREA_INDICATION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*y*1"/>
  <p:tag name="KSO_WM_UNIT_INDEX" val="1"/>
  <p:tag name="KSO_WM_UNIT_LAYERLEVEL" val="1"/>
  <p:tag name="KSO_WM_UNIT_TYPE" val="y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*y*2"/>
  <p:tag name="KSO_WM_UNIT_INDEX" val="2"/>
  <p:tag name="KSO_WM_UNIT_LAYERLEVEL" val="1"/>
  <p:tag name="KSO_WM_UNIT_TYPE" val="y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*y*3"/>
  <p:tag name="KSO_WM_UNIT_INDEX" val="3"/>
  <p:tag name="KSO_WM_UNIT_LAYERLEVEL" val="1"/>
  <p:tag name="KSO_WM_UNIT_TYPE" val="y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*y*4"/>
  <p:tag name="KSO_WM_UNIT_INDEX" val="4"/>
  <p:tag name="KSO_WM_UNIT_LAYERLEVEL" val="1"/>
  <p:tag name="KSO_WM_UNIT_TYPE" val="y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*y*5"/>
  <p:tag name="KSO_WM_UNIT_INDEX" val="5"/>
  <p:tag name="KSO_WM_UNIT_LAYERLEVEL" val="1"/>
  <p:tag name="KSO_WM_UNIT_TYPE" val="y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*y*6"/>
  <p:tag name="KSO_WM_UNIT_INDEX" val="6"/>
  <p:tag name="KSO_WM_UNIT_LAYERLEVEL" val="1"/>
  <p:tag name="KSO_WM_UNIT_TYPE" val="y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*y*7"/>
  <p:tag name="KSO_WM_UNIT_INDEX" val="7"/>
  <p:tag name="KSO_WM_UNIT_LAYERLEVEL" val="1"/>
  <p:tag name="KSO_WM_UNIT_TYPE" val="y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*y*8"/>
  <p:tag name="KSO_WM_UNIT_INDEX" val="8"/>
  <p:tag name="KSO_WM_UNIT_LAYERLEVEL" val="1"/>
  <p:tag name="KSO_WM_UNIT_TYPE" val="y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**"/>
  <p:tag name="KSO_WM_UNIT_LAYERLEVEL" val="1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**"/>
  <p:tag name="KSO_WM_UNIT_LAYERLEVEL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**"/>
  <p:tag name="KSO_WM_UNIT_LAYERLEVEL" val="1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**"/>
  <p:tag name="KSO_WM_UNIT_LAYERLEVEL" val="1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**"/>
  <p:tag name="KSO_WM_UNIT_LAYERLEVEL" val="1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**"/>
  <p:tag name="KSO_WM_UNIT_LAYERLEVEL" val="1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**"/>
  <p:tag name="KSO_WM_UNIT_LAYERLEVEL" val="1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2**"/>
  <p:tag name="KSO_WM_UNIT_LAYERLEVEL" val="1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2**"/>
  <p:tag name="KSO_WM_UNIT_LAYERLEVEL" val="1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2**"/>
  <p:tag name="KSO_WM_UNIT_LAYERLEVEL" val="1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2**"/>
  <p:tag name="KSO_WM_UNIT_LAYERLEVEL" val="1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2**"/>
  <p:tag name="KSO_WM_UNIT_LAYERLEVEL" val="1"/>
</p:tagLst>
</file>

<file path=ppt/theme/theme1.xml><?xml version="1.0" encoding="utf-8"?>
<a:theme xmlns:a="http://schemas.openxmlformats.org/drawingml/2006/main" name="第一PPT，www.1ppt.com">
  <a:themeElements>
    <a:clrScheme name="新版空白演示配色">
      <a:dk1>
        <a:sysClr val="windowText" lastClr="000000"/>
      </a:dk1>
      <a:lt1>
        <a:sysClr val="window" lastClr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1kdfvmty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1kdfvmty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第一PPT模板网-WWW.1PPT.COM​​">
  <a:themeElements>
    <a:clrScheme name="">
      <a:dk1>
        <a:srgbClr val="000000"/>
      </a:dk1>
      <a:lt1>
        <a:srgbClr val="FFFFFF"/>
      </a:lt1>
      <a:dk2>
        <a:srgbClr val="39352D"/>
      </a:dk2>
      <a:lt2>
        <a:srgbClr val="FFFFFF"/>
      </a:lt2>
      <a:accent1>
        <a:srgbClr val="DFA074"/>
      </a:accent1>
      <a:accent2>
        <a:srgbClr val="C7AB80"/>
      </a:accent2>
      <a:accent3>
        <a:srgbClr val="B3B788"/>
      </a:accent3>
      <a:accent4>
        <a:srgbClr val="A2C690"/>
      </a:accent4>
      <a:accent5>
        <a:srgbClr val="90D39A"/>
      </a:accent5>
      <a:accent6>
        <a:srgbClr val="81E0A3"/>
      </a:accent6>
      <a:hlink>
        <a:srgbClr val="658BD5"/>
      </a:hlink>
      <a:folHlink>
        <a:srgbClr val="9F67A3"/>
      </a:folHlink>
    </a:clrScheme>
    <a:fontScheme name="自定义 1">
      <a:majorFont>
        <a:latin typeface="微软雅黑"/>
        <a:ea typeface="微软雅黑"/>
        <a:cs typeface="Arial"/>
      </a:majorFont>
      <a:minorFont>
        <a:latin typeface="微软雅黑"/>
        <a:ea typeface="微软雅黑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思源黑体 CN Normal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思源黑体 CN Normal"/>
        <a:ea typeface=""/>
        <a:cs typeface=""/>
        <a:font script="Jpan" typeface="ＭＳ Ｐゴシック"/>
        <a:font script="Hang" typeface="맑은 고딕"/>
        <a:font script="Hans" typeface="思源黑体 CN Normal"/>
        <a:font script="Hant" typeface="新細明體"/>
        <a:font script="Arab" typeface="思源黑体 CN Normal"/>
        <a:font script="Hebr" typeface="思源黑体 CN Norm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思源黑体 CN Norm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思源黑体 CN Normal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思源黑体 CN Normal"/>
        <a:ea typeface=""/>
        <a:cs typeface=""/>
        <a:font script="Jpan" typeface="ＭＳ Ｐゴシック"/>
        <a:font script="Hang" typeface="맑은 고딕"/>
        <a:font script="Hans" typeface="思源黑体 CN Normal"/>
        <a:font script="Hant" typeface="新細明體"/>
        <a:font script="Arab" typeface="思源黑体 CN Normal"/>
        <a:font script="Hebr" typeface="思源黑体 CN Norm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思源黑体 CN Norm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484</TotalTime>
  <Words>1828</Words>
  <Application>Microsoft Office PowerPoint</Application>
  <PresentationFormat>宽屏</PresentationFormat>
  <Paragraphs>160</Paragraphs>
  <Slides>20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20</vt:i4>
      </vt:variant>
    </vt:vector>
  </HeadingPairs>
  <TitlesOfParts>
    <vt:vector size="29" baseType="lpstr">
      <vt:lpstr>CXChineseQuote</vt:lpstr>
      <vt:lpstr>思源黑体 CN Normal</vt:lpstr>
      <vt:lpstr>微软雅黑</vt:lpstr>
      <vt:lpstr>Arial</vt:lpstr>
      <vt:lpstr>Viner Hand ITC</vt:lpstr>
      <vt:lpstr>Wingdings</vt:lpstr>
      <vt:lpstr>第一PPT，www.1ppt.com</vt:lpstr>
      <vt:lpstr>自定义设计方案</vt:lpstr>
      <vt:lpstr>第一PPT模板网-WWW.1PPT.COM​​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>第一PPT</Manager>
  <Company>第一PPT，www.1ppt.com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商业计划书</dc:title>
  <dc:creator>第一PPT</dc:creator>
  <cp:keywords>www.1ppt.com</cp:keywords>
  <dc:description>www.1ppt.com</dc:description>
  <cp:lastModifiedBy>sw c</cp:lastModifiedBy>
  <cp:revision>249</cp:revision>
  <dcterms:created xsi:type="dcterms:W3CDTF">2019-06-19T02:08:00Z</dcterms:created>
  <dcterms:modified xsi:type="dcterms:W3CDTF">2024-11-15T08:26:47Z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64480A51C61B40EC8638CAC951917617_12</vt:lpwstr>
  </property>
  <property fmtid="{D5CDD505-2E9C-101B-9397-08002B2CF9AE}" pid="3" name="KSOProductBuildVer">
    <vt:lpwstr>2052-12.1.0.15120</vt:lpwstr>
  </property>
</Properties>
</file>